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1"/>
  </p:sldMasterIdLst>
  <p:notesMasterIdLst>
    <p:notesMasterId r:id="rId13"/>
  </p:notesMasterIdLst>
  <p:handoutMasterIdLst>
    <p:handoutMasterId r:id="rId14"/>
  </p:handoutMasterIdLst>
  <p:sldIdLst>
    <p:sldId id="421" r:id="rId2"/>
    <p:sldId id="419" r:id="rId3"/>
    <p:sldId id="407" r:id="rId4"/>
    <p:sldId id="415" r:id="rId5"/>
    <p:sldId id="409" r:id="rId6"/>
    <p:sldId id="411" r:id="rId7"/>
    <p:sldId id="417" r:id="rId8"/>
    <p:sldId id="416" r:id="rId9"/>
    <p:sldId id="413" r:id="rId10"/>
    <p:sldId id="414" r:id="rId11"/>
    <p:sldId id="420" r:id="rId12"/>
  </p:sldIdLst>
  <p:sldSz cx="12192000" cy="6858000"/>
  <p:notesSz cx="6858000" cy="9144000"/>
  <p:defaultTextStyle>
    <a:defPPr>
      <a:defRPr lang="en-US"/>
    </a:defPPr>
    <a:lvl1pPr marL="0" algn="l" defTabSz="914330" rtl="0" eaLnBrk="1" latinLnBrk="0" hangingPunct="1">
      <a:defRPr sz="1800" kern="1200">
        <a:solidFill>
          <a:schemeClr val="tx1"/>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lance" id="{705054ED-DB56-FA4C-BB16-D35BDEFFF4C1}">
          <p14:sldIdLst>
            <p14:sldId id="421"/>
            <p14:sldId id="419"/>
            <p14:sldId id="407"/>
            <p14:sldId id="415"/>
            <p14:sldId id="409"/>
            <p14:sldId id="411"/>
            <p14:sldId id="417"/>
            <p14:sldId id="416"/>
            <p14:sldId id="413"/>
            <p14:sldId id="414"/>
            <p14:sldId id="420"/>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5F3E0"/>
    <a:srgbClr val="E13E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38"/>
    <p:restoredTop sz="96512"/>
  </p:normalViewPr>
  <p:slideViewPr>
    <p:cSldViewPr snapToGrid="0" snapToObjects="1">
      <p:cViewPr varScale="1">
        <p:scale>
          <a:sx n="131" d="100"/>
          <a:sy n="131" d="100"/>
        </p:scale>
        <p:origin x="216" y="280"/>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32" d="100"/>
          <a:sy n="132" d="100"/>
        </p:scale>
        <p:origin x="5344" y="1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40EBAF-D955-C443-AB02-2BCBC7797572}" type="datetimeFigureOut">
              <a:rPr lang="en-US" smtClean="0"/>
              <a:t>2/15/23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E1DC8B-0A09-DC4E-ABCE-FAAA12F0302B}" type="slidenum">
              <a:rPr lang="en-US" smtClean="0"/>
              <a:t>‹#›</a:t>
            </a:fld>
            <a:endParaRPr lang="en-US"/>
          </a:p>
        </p:txBody>
      </p:sp>
    </p:spTree>
    <p:extLst>
      <p:ext uri="{BB962C8B-B14F-4D97-AF65-F5344CB8AC3E}">
        <p14:creationId xmlns:p14="http://schemas.microsoft.com/office/powerpoint/2010/main" val="2068574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7A641A-FC50-3840-A830-42D90553FE8C}" type="datetimeFigureOut">
              <a:rPr lang="en-US" smtClean="0"/>
              <a:t>2/15/23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96355-3DDC-9949-861F-AD0908BFCC23}" type="slidenum">
              <a:rPr lang="en-US" smtClean="0"/>
              <a:t>‹#›</a:t>
            </a:fld>
            <a:endParaRPr lang="en-US"/>
          </a:p>
        </p:txBody>
      </p:sp>
    </p:spTree>
    <p:extLst>
      <p:ext uri="{BB962C8B-B14F-4D97-AF65-F5344CB8AC3E}">
        <p14:creationId xmlns:p14="http://schemas.microsoft.com/office/powerpoint/2010/main" val="20997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Tree>
    <p:extLst>
      <p:ext uri="{BB962C8B-B14F-4D97-AF65-F5344CB8AC3E}">
        <p14:creationId xmlns:p14="http://schemas.microsoft.com/office/powerpoint/2010/main" val="252126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Title 4"/>
          <p:cNvSpPr>
            <a:spLocks noGrp="1"/>
          </p:cNvSpPr>
          <p:nvPr>
            <p:ph type="title" hasCustomPrompt="1"/>
          </p:nvPr>
        </p:nvSpPr>
        <p:spPr>
          <a:xfrm>
            <a:off x="1866900" y="996124"/>
            <a:ext cx="4229100" cy="1621619"/>
          </a:xfrm>
        </p:spPr>
        <p:txBody>
          <a:bodyPr/>
          <a:lstStyle>
            <a:lvl1pPr>
              <a:defRPr sz="3600"/>
            </a:lvl1pPr>
          </a:lstStyle>
          <a:p>
            <a:r>
              <a:rPr lang="en-US" dirty="0"/>
              <a:t>CLICK TO EDIT MASTER TITLE STYLE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Title 4"/>
          <p:cNvSpPr>
            <a:spLocks noGrp="1"/>
          </p:cNvSpPr>
          <p:nvPr>
            <p:ph type="title" hasCustomPrompt="1"/>
          </p:nvPr>
        </p:nvSpPr>
        <p:spPr>
          <a:xfrm>
            <a:off x="1866900" y="996124"/>
            <a:ext cx="4229100" cy="1621619"/>
          </a:xfrm>
        </p:spPr>
        <p:txBody>
          <a:bodyPr/>
          <a:lstStyle>
            <a:lvl1pPr>
              <a:defRPr sz="3600"/>
            </a:lvl1pPr>
          </a:lstStyle>
          <a:p>
            <a:r>
              <a:rPr lang="en-US" dirty="0"/>
              <a:t>CLICK TO EDIT MASTER TITLE STYLE</a:t>
            </a:r>
          </a:p>
        </p:txBody>
      </p:sp>
      <p:sp>
        <p:nvSpPr>
          <p:cNvPr id="7" name="Picture Placeholder 4"/>
          <p:cNvSpPr>
            <a:spLocks noGrp="1"/>
          </p:cNvSpPr>
          <p:nvPr>
            <p:ph type="pic" sz="quarter" idx="11" hasCustomPrompt="1"/>
          </p:nvPr>
        </p:nvSpPr>
        <p:spPr>
          <a:xfrm>
            <a:off x="4653153" y="2290219"/>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8" name="Picture Placeholder 4"/>
          <p:cNvSpPr>
            <a:spLocks noGrp="1"/>
          </p:cNvSpPr>
          <p:nvPr>
            <p:ph type="pic" sz="quarter" idx="12" hasCustomPrompt="1"/>
          </p:nvPr>
        </p:nvSpPr>
        <p:spPr>
          <a:xfrm>
            <a:off x="4653153" y="4235103"/>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8" name="Picture Placeholder 4"/>
          <p:cNvSpPr>
            <a:spLocks noGrp="1"/>
          </p:cNvSpPr>
          <p:nvPr>
            <p:ph type="pic" sz="quarter" idx="12" hasCustomPrompt="1"/>
          </p:nvPr>
        </p:nvSpPr>
        <p:spPr>
          <a:xfrm>
            <a:off x="4653153" y="4655233"/>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1" name="Picture Placeholder 4"/>
          <p:cNvSpPr>
            <a:spLocks noGrp="1"/>
          </p:cNvSpPr>
          <p:nvPr>
            <p:ph type="pic" sz="quarter" idx="13" hasCustomPrompt="1"/>
          </p:nvPr>
        </p:nvSpPr>
        <p:spPr>
          <a:xfrm>
            <a:off x="4653153" y="2907197"/>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2" name="Picture Placeholder 4"/>
          <p:cNvSpPr>
            <a:spLocks noGrp="1"/>
          </p:cNvSpPr>
          <p:nvPr>
            <p:ph type="pic" sz="quarter" idx="14" hasCustomPrompt="1"/>
          </p:nvPr>
        </p:nvSpPr>
        <p:spPr>
          <a:xfrm>
            <a:off x="4653153" y="1181100"/>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6" name="Picture Placeholder 4"/>
          <p:cNvSpPr>
            <a:spLocks noGrp="1"/>
          </p:cNvSpPr>
          <p:nvPr>
            <p:ph type="pic" sz="quarter" idx="13" hasCustomPrompt="1"/>
          </p:nvPr>
        </p:nvSpPr>
        <p:spPr>
          <a:xfrm>
            <a:off x="4653153" y="2907197"/>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9" name="Picture Placeholder 4"/>
          <p:cNvSpPr>
            <a:spLocks noGrp="1"/>
          </p:cNvSpPr>
          <p:nvPr>
            <p:ph type="pic" sz="quarter" idx="14" hasCustomPrompt="1"/>
          </p:nvPr>
        </p:nvSpPr>
        <p:spPr>
          <a:xfrm>
            <a:off x="4653153" y="1181100"/>
            <a:ext cx="1866901" cy="130157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Title 4"/>
          <p:cNvSpPr>
            <a:spLocks noGrp="1"/>
          </p:cNvSpPr>
          <p:nvPr>
            <p:ph type="title" hasCustomPrompt="1"/>
          </p:nvPr>
        </p:nvSpPr>
        <p:spPr>
          <a:xfrm>
            <a:off x="1866900" y="996124"/>
            <a:ext cx="4229100" cy="1621619"/>
          </a:xfrm>
        </p:spPr>
        <p:txBody>
          <a:bodyPr/>
          <a:lstStyle>
            <a:lvl1pPr>
              <a:defRPr sz="3600"/>
            </a:lvl1pPr>
          </a:lstStyle>
          <a:p>
            <a:r>
              <a:rPr lang="en-US" dirty="0"/>
              <a:t>CLICK TO EDIT MASTER 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Title 4"/>
          <p:cNvSpPr>
            <a:spLocks noGrp="1"/>
          </p:cNvSpPr>
          <p:nvPr>
            <p:ph type="title" hasCustomPrompt="1"/>
          </p:nvPr>
        </p:nvSpPr>
        <p:spPr>
          <a:xfrm>
            <a:off x="1866900" y="996125"/>
            <a:ext cx="8477747" cy="745212"/>
          </a:xfrm>
        </p:spPr>
        <p:txBody>
          <a:bodyPr/>
          <a:lstStyle>
            <a:lvl1pPr algn="ctr">
              <a:defRPr sz="3600"/>
            </a:lvl1pPr>
          </a:lstStyle>
          <a:p>
            <a:r>
              <a:rPr lang="en-US" dirty="0"/>
              <a:t>CLICK TO EDIT MASTER TITLE STYLE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Title 4"/>
          <p:cNvSpPr>
            <a:spLocks noGrp="1"/>
          </p:cNvSpPr>
          <p:nvPr>
            <p:ph type="title" hasCustomPrompt="1"/>
          </p:nvPr>
        </p:nvSpPr>
        <p:spPr>
          <a:xfrm>
            <a:off x="1866900" y="1759448"/>
            <a:ext cx="4229100" cy="1621619"/>
          </a:xfrm>
        </p:spPr>
        <p:txBody>
          <a:bodyPr/>
          <a:lstStyle>
            <a:lvl1pPr>
              <a:defRPr sz="3600"/>
            </a:lvl1pPr>
          </a:lstStyle>
          <a:p>
            <a:r>
              <a:rPr lang="en-US" dirty="0"/>
              <a:t>CLICK TO EDIT MASTER TITLE STYLE</a:t>
            </a:r>
          </a:p>
        </p:txBody>
      </p:sp>
      <p:sp>
        <p:nvSpPr>
          <p:cNvPr id="6" name="Picture Placeholder 4"/>
          <p:cNvSpPr>
            <a:spLocks noGrp="1"/>
          </p:cNvSpPr>
          <p:nvPr>
            <p:ph type="pic" sz="quarter" idx="11" hasCustomPrompt="1"/>
          </p:nvPr>
        </p:nvSpPr>
        <p:spPr>
          <a:xfrm>
            <a:off x="0" y="3927944"/>
            <a:ext cx="12192000" cy="2930056"/>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4986074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990600" y="2313828"/>
            <a:ext cx="3748377" cy="2798861"/>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Picture Placeholder 4"/>
          <p:cNvSpPr>
            <a:spLocks noGrp="1"/>
          </p:cNvSpPr>
          <p:nvPr>
            <p:ph type="pic" sz="quarter" idx="12" hasCustomPrompt="1"/>
          </p:nvPr>
        </p:nvSpPr>
        <p:spPr>
          <a:xfrm>
            <a:off x="4738977" y="2313828"/>
            <a:ext cx="3748377" cy="2798861"/>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7" name="Picture Placeholder 4"/>
          <p:cNvSpPr>
            <a:spLocks noGrp="1"/>
          </p:cNvSpPr>
          <p:nvPr>
            <p:ph type="pic" sz="quarter" idx="13" hasCustomPrompt="1"/>
          </p:nvPr>
        </p:nvSpPr>
        <p:spPr>
          <a:xfrm>
            <a:off x="8487355" y="2313828"/>
            <a:ext cx="3704646" cy="2798861"/>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8" name="Title 4"/>
          <p:cNvSpPr>
            <a:spLocks noGrp="1"/>
          </p:cNvSpPr>
          <p:nvPr>
            <p:ph type="title" hasCustomPrompt="1"/>
          </p:nvPr>
        </p:nvSpPr>
        <p:spPr>
          <a:xfrm>
            <a:off x="1866900" y="996124"/>
            <a:ext cx="4229100" cy="1621619"/>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6186693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4837707" y="1"/>
            <a:ext cx="3598627" cy="2289976"/>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Picture Placeholder 4"/>
          <p:cNvSpPr>
            <a:spLocks noGrp="1"/>
          </p:cNvSpPr>
          <p:nvPr>
            <p:ph type="pic" sz="quarter" idx="12" hasCustomPrompt="1"/>
          </p:nvPr>
        </p:nvSpPr>
        <p:spPr>
          <a:xfrm>
            <a:off x="4837707" y="2289977"/>
            <a:ext cx="3598627" cy="2289976"/>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7" name="Picture Placeholder 4"/>
          <p:cNvSpPr>
            <a:spLocks noGrp="1"/>
          </p:cNvSpPr>
          <p:nvPr>
            <p:ph type="pic" sz="quarter" idx="13" hasCustomPrompt="1"/>
          </p:nvPr>
        </p:nvSpPr>
        <p:spPr>
          <a:xfrm>
            <a:off x="4837707" y="4573989"/>
            <a:ext cx="3598627" cy="2284011"/>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8" name="Title 4"/>
          <p:cNvSpPr>
            <a:spLocks noGrp="1"/>
          </p:cNvSpPr>
          <p:nvPr>
            <p:ph type="title" hasCustomPrompt="1"/>
          </p:nvPr>
        </p:nvSpPr>
        <p:spPr>
          <a:xfrm>
            <a:off x="1866900" y="2618190"/>
            <a:ext cx="4229100" cy="1621619"/>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596645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4885413" y="1"/>
            <a:ext cx="3113599" cy="2289976"/>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Picture Placeholder 4"/>
          <p:cNvSpPr>
            <a:spLocks noGrp="1"/>
          </p:cNvSpPr>
          <p:nvPr>
            <p:ph type="pic" sz="quarter" idx="12" hasCustomPrompt="1"/>
          </p:nvPr>
        </p:nvSpPr>
        <p:spPr>
          <a:xfrm>
            <a:off x="4473601" y="2289977"/>
            <a:ext cx="3113599" cy="2289976"/>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7" name="Picture Placeholder 4"/>
          <p:cNvSpPr>
            <a:spLocks noGrp="1"/>
          </p:cNvSpPr>
          <p:nvPr>
            <p:ph type="pic" sz="quarter" idx="13" hasCustomPrompt="1"/>
          </p:nvPr>
        </p:nvSpPr>
        <p:spPr>
          <a:xfrm>
            <a:off x="4885413" y="4573989"/>
            <a:ext cx="3113599" cy="2284011"/>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8" name="Title 4"/>
          <p:cNvSpPr>
            <a:spLocks noGrp="1"/>
          </p:cNvSpPr>
          <p:nvPr>
            <p:ph type="title" hasCustomPrompt="1"/>
          </p:nvPr>
        </p:nvSpPr>
        <p:spPr>
          <a:xfrm>
            <a:off x="1866900" y="2618190"/>
            <a:ext cx="4229100" cy="1621619"/>
          </a:xfrm>
        </p:spPr>
        <p:txBody>
          <a:bodyPr/>
          <a:lstStyle>
            <a:lvl1pPr>
              <a:defRPr sz="3600"/>
            </a:lvl1p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0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Tree>
    <p:extLst>
      <p:ext uri="{BB962C8B-B14F-4D97-AF65-F5344CB8AC3E}">
        <p14:creationId xmlns:p14="http://schemas.microsoft.com/office/powerpoint/2010/main" val="4730752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9056536" y="0"/>
            <a:ext cx="3135464"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1866900" y="996124"/>
            <a:ext cx="4229100" cy="1621619"/>
          </a:xfrm>
        </p:spPr>
        <p:txBody>
          <a:bodyPr/>
          <a:lstStyle>
            <a:lvl1pPr>
              <a:defRPr sz="3600"/>
            </a:lvl1pPr>
          </a:lstStyle>
          <a:p>
            <a:r>
              <a:rPr lang="en-US" dirty="0"/>
              <a:t>CLICK TO EDIT MASTER TITLE STYLE</a:t>
            </a:r>
          </a:p>
        </p:txBody>
      </p:sp>
      <p:sp>
        <p:nvSpPr>
          <p:cNvPr id="7" name="Rectangle 6"/>
          <p:cNvSpPr/>
          <p:nvPr userDrawn="1"/>
        </p:nvSpPr>
        <p:spPr>
          <a:xfrm>
            <a:off x="0" y="0"/>
            <a:ext cx="990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Номер слайда 21"/>
          <p:cNvSpPr txBox="1">
            <a:spLocks/>
          </p:cNvSpPr>
          <p:nvPr userDrawn="1"/>
        </p:nvSpPr>
        <p:spPr>
          <a:xfrm>
            <a:off x="235873" y="6418877"/>
            <a:ext cx="513735" cy="227164"/>
          </a:xfrm>
          <a:prstGeom prst="rect">
            <a:avLst/>
          </a:prstGeom>
          <a:noFill/>
        </p:spPr>
        <p:txBody>
          <a:bodyPr vert="horz" lIns="0" tIns="0" rIns="0" bIns="0" rtlCol="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D8D877B3-D348-4611-9BDB-C5374591D951}" type="slidenum">
              <a:rPr lang="en-US" smtClean="0">
                <a:solidFill>
                  <a:schemeClr val="tx1">
                    <a:lumMod val="50000"/>
                    <a:lumOff val="50000"/>
                    <a:alpha val="70000"/>
                  </a:schemeClr>
                </a:solidFill>
              </a:rPr>
              <a:pPr/>
              <a:t>‹#›</a:t>
            </a:fld>
            <a:endParaRPr lang="en-US" dirty="0">
              <a:solidFill>
                <a:schemeClr val="tx1">
                  <a:lumMod val="50000"/>
                  <a:lumOff val="50000"/>
                  <a:alpha val="70000"/>
                </a:schemeClr>
              </a:solidFill>
            </a:endParaRPr>
          </a:p>
        </p:txBody>
      </p:sp>
      <p:cxnSp>
        <p:nvCxnSpPr>
          <p:cNvPr id="9" name="Straight Connector 8"/>
          <p:cNvCxnSpPr/>
          <p:nvPr userDrawn="1"/>
        </p:nvCxnSpPr>
        <p:spPr>
          <a:xfrm>
            <a:off x="468887"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516593"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4333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3371337" y="6418877"/>
            <a:ext cx="513735" cy="227164"/>
          </a:xfrm>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0" y="0"/>
            <a:ext cx="3135464"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5002364" y="996124"/>
            <a:ext cx="4229100" cy="1621619"/>
          </a:xfrm>
        </p:spPr>
        <p:txBody>
          <a:bodyPr/>
          <a:lstStyle>
            <a:lvl1pPr>
              <a:defRPr sz="3600"/>
            </a:lvl1pPr>
          </a:lstStyle>
          <a:p>
            <a:r>
              <a:rPr lang="en-US" dirty="0"/>
              <a:t>CLICK TO EDIT MASTER TITLE STYLE</a:t>
            </a:r>
          </a:p>
        </p:txBody>
      </p:sp>
      <p:sp>
        <p:nvSpPr>
          <p:cNvPr id="7" name="Rectangle 6"/>
          <p:cNvSpPr/>
          <p:nvPr userDrawn="1"/>
        </p:nvSpPr>
        <p:spPr>
          <a:xfrm>
            <a:off x="3135464" y="0"/>
            <a:ext cx="990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Номер слайда 21"/>
          <p:cNvSpPr txBox="1">
            <a:spLocks/>
          </p:cNvSpPr>
          <p:nvPr userDrawn="1"/>
        </p:nvSpPr>
        <p:spPr>
          <a:xfrm>
            <a:off x="3371337" y="6418877"/>
            <a:ext cx="513735" cy="227164"/>
          </a:xfrm>
          <a:prstGeom prst="rect">
            <a:avLst/>
          </a:prstGeom>
          <a:noFill/>
        </p:spPr>
        <p:txBody>
          <a:bodyPr vert="horz" lIns="0" tIns="0" rIns="0" bIns="0" rtlCol="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D8D877B3-D348-4611-9BDB-C5374591D951}" type="slidenum">
              <a:rPr lang="en-US" smtClean="0">
                <a:solidFill>
                  <a:schemeClr val="tx1">
                    <a:lumMod val="50000"/>
                    <a:lumOff val="50000"/>
                    <a:alpha val="70000"/>
                  </a:schemeClr>
                </a:solidFill>
              </a:rPr>
              <a:pPr/>
              <a:t>‹#›</a:t>
            </a:fld>
            <a:endParaRPr lang="en-US" dirty="0">
              <a:solidFill>
                <a:schemeClr val="tx1">
                  <a:lumMod val="50000"/>
                  <a:lumOff val="50000"/>
                  <a:alpha val="70000"/>
                </a:schemeClr>
              </a:solidFill>
            </a:endParaRPr>
          </a:p>
        </p:txBody>
      </p:sp>
      <p:cxnSp>
        <p:nvCxnSpPr>
          <p:cNvPr id="9" name="Straight Connector 8"/>
          <p:cNvCxnSpPr/>
          <p:nvPr userDrawn="1"/>
        </p:nvCxnSpPr>
        <p:spPr>
          <a:xfrm>
            <a:off x="3604351"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652057"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Title 4"/>
          <p:cNvSpPr>
            <a:spLocks noGrp="1"/>
          </p:cNvSpPr>
          <p:nvPr>
            <p:ph type="title" hasCustomPrompt="1"/>
          </p:nvPr>
        </p:nvSpPr>
        <p:spPr>
          <a:xfrm>
            <a:off x="1866900" y="996124"/>
            <a:ext cx="4229100" cy="1621619"/>
          </a:xfrm>
        </p:spPr>
        <p:txBody>
          <a:bodyPr/>
          <a:lstStyle>
            <a:lvl1pPr>
              <a:defRPr sz="3600"/>
            </a:lvl1pPr>
          </a:lstStyle>
          <a:p>
            <a:r>
              <a:rPr lang="en-US" dirty="0"/>
              <a:t>CLICK TO EDIT MASTER TITLE STYLE</a:t>
            </a:r>
          </a:p>
        </p:txBody>
      </p:sp>
      <p:sp>
        <p:nvSpPr>
          <p:cNvPr id="6" name="Picture Placeholder 4"/>
          <p:cNvSpPr>
            <a:spLocks noGrp="1"/>
          </p:cNvSpPr>
          <p:nvPr>
            <p:ph type="pic" sz="quarter" idx="11" hasCustomPrompt="1"/>
          </p:nvPr>
        </p:nvSpPr>
        <p:spPr>
          <a:xfrm>
            <a:off x="6096001" y="1181099"/>
            <a:ext cx="5524500" cy="2839357"/>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7" name="Picture Placeholder 4"/>
          <p:cNvSpPr>
            <a:spLocks noGrp="1"/>
          </p:cNvSpPr>
          <p:nvPr>
            <p:ph type="pic" sz="quarter" idx="12" hasCustomPrompt="1"/>
          </p:nvPr>
        </p:nvSpPr>
        <p:spPr>
          <a:xfrm>
            <a:off x="3628571" y="4020456"/>
            <a:ext cx="3093359" cy="19594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16624827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Title 4"/>
          <p:cNvSpPr>
            <a:spLocks noGrp="1"/>
          </p:cNvSpPr>
          <p:nvPr>
            <p:ph type="title" hasCustomPrompt="1"/>
          </p:nvPr>
        </p:nvSpPr>
        <p:spPr>
          <a:xfrm>
            <a:off x="1866900" y="2500438"/>
            <a:ext cx="4229100" cy="1857123"/>
          </a:xfrm>
        </p:spPr>
        <p:txBody>
          <a:bodyPr/>
          <a:lstStyle/>
          <a:p>
            <a:r>
              <a:rPr lang="en-US" dirty="0"/>
              <a:t>CLICK TO EDIT MASTER TITLE STYLE</a:t>
            </a:r>
          </a:p>
        </p:txBody>
      </p:sp>
      <p:sp>
        <p:nvSpPr>
          <p:cNvPr id="6" name="Picture Placeholder 4"/>
          <p:cNvSpPr>
            <a:spLocks noGrp="1"/>
          </p:cNvSpPr>
          <p:nvPr>
            <p:ph type="pic" sz="quarter" idx="11" hasCustomPrompt="1"/>
          </p:nvPr>
        </p:nvSpPr>
        <p:spPr>
          <a:xfrm>
            <a:off x="10167256" y="0"/>
            <a:ext cx="2024743" cy="3106057"/>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7" name="Picture Placeholder 4"/>
          <p:cNvSpPr>
            <a:spLocks noGrp="1"/>
          </p:cNvSpPr>
          <p:nvPr>
            <p:ph type="pic" sz="quarter" idx="12" hasCustomPrompt="1"/>
          </p:nvPr>
        </p:nvSpPr>
        <p:spPr>
          <a:xfrm>
            <a:off x="8142512" y="0"/>
            <a:ext cx="2024743" cy="5696857"/>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8" name="Picture Placeholder 4"/>
          <p:cNvSpPr>
            <a:spLocks noGrp="1"/>
          </p:cNvSpPr>
          <p:nvPr>
            <p:ph type="pic" sz="quarter" idx="13" hasCustomPrompt="1"/>
          </p:nvPr>
        </p:nvSpPr>
        <p:spPr>
          <a:xfrm>
            <a:off x="6117769" y="0"/>
            <a:ext cx="2024743" cy="4963886"/>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1283258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3" hasCustomPrompt="1"/>
          </p:nvPr>
        </p:nvSpPr>
        <p:spPr>
          <a:xfrm>
            <a:off x="990600" y="1952170"/>
            <a:ext cx="2024743" cy="4905829"/>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Picture Placeholder 4"/>
          <p:cNvSpPr>
            <a:spLocks noGrp="1"/>
          </p:cNvSpPr>
          <p:nvPr>
            <p:ph type="pic" sz="quarter" idx="14" hasCustomPrompt="1"/>
          </p:nvPr>
        </p:nvSpPr>
        <p:spPr>
          <a:xfrm>
            <a:off x="3015343" y="1181101"/>
            <a:ext cx="2024743" cy="5676898"/>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7" name="Picture Placeholder 4"/>
          <p:cNvSpPr>
            <a:spLocks noGrp="1"/>
          </p:cNvSpPr>
          <p:nvPr>
            <p:ph type="pic" sz="quarter" idx="15" hasCustomPrompt="1"/>
          </p:nvPr>
        </p:nvSpPr>
        <p:spPr>
          <a:xfrm>
            <a:off x="5040086" y="2728687"/>
            <a:ext cx="2024743" cy="412931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8" name="Title 4"/>
          <p:cNvSpPr>
            <a:spLocks noGrp="1"/>
          </p:cNvSpPr>
          <p:nvPr>
            <p:ph type="title" hasCustomPrompt="1"/>
          </p:nvPr>
        </p:nvSpPr>
        <p:spPr>
          <a:xfrm>
            <a:off x="6096000" y="996124"/>
            <a:ext cx="4229100" cy="1621619"/>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2941395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9056536" y="0"/>
            <a:ext cx="3135464"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1866900" y="2618190"/>
            <a:ext cx="4229100" cy="1621619"/>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18867751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0" y="0"/>
            <a:ext cx="6096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5206448" y="990269"/>
            <a:ext cx="6414052" cy="2438731"/>
          </a:xfrm>
        </p:spPr>
        <p:txBody>
          <a:bodyPr/>
          <a:lstStyle>
            <a:lvl1pPr>
              <a:defRPr sz="5400"/>
            </a:lvl1pPr>
          </a:lstStyle>
          <a:p>
            <a:r>
              <a:rPr lang="en-US" dirty="0"/>
              <a:t>CLICK TO EDIT MASTER TITLE STYLE</a:t>
            </a:r>
          </a:p>
        </p:txBody>
      </p:sp>
    </p:spTree>
    <p:extLst>
      <p:ext uri="{BB962C8B-B14F-4D97-AF65-F5344CB8AC3E}">
        <p14:creationId xmlns:p14="http://schemas.microsoft.com/office/powerpoint/2010/main" val="14686013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4579951" y="0"/>
            <a:ext cx="7612049"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1866900" y="990269"/>
            <a:ext cx="6414052" cy="2438731"/>
          </a:xfrm>
        </p:spPr>
        <p:txBody>
          <a:bodyPr/>
          <a:lstStyle>
            <a:lvl1pPr>
              <a:defRPr sz="5400"/>
            </a:lvl1pPr>
          </a:lstStyle>
          <a:p>
            <a:r>
              <a:rPr lang="en-US" dirty="0"/>
              <a:t>CLICK TO EDIT MASTER TITLE STYLE</a:t>
            </a:r>
          </a:p>
        </p:txBody>
      </p:sp>
    </p:spTree>
    <p:extLst>
      <p:ext uri="{BB962C8B-B14F-4D97-AF65-F5344CB8AC3E}">
        <p14:creationId xmlns:p14="http://schemas.microsoft.com/office/powerpoint/2010/main" val="16312352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1866900" y="0"/>
            <a:ext cx="10325101" cy="3429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7" name="Title 4"/>
          <p:cNvSpPr>
            <a:spLocks noGrp="1"/>
          </p:cNvSpPr>
          <p:nvPr>
            <p:ph type="title" hasCustomPrompt="1"/>
          </p:nvPr>
        </p:nvSpPr>
        <p:spPr>
          <a:xfrm>
            <a:off x="1866900" y="3715470"/>
            <a:ext cx="4229100" cy="1621619"/>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12718061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1866900" y="3429000"/>
            <a:ext cx="10325101" cy="3429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7" name="Title 4"/>
          <p:cNvSpPr>
            <a:spLocks noGrp="1"/>
          </p:cNvSpPr>
          <p:nvPr>
            <p:ph type="title" hasCustomPrompt="1"/>
          </p:nvPr>
        </p:nvSpPr>
        <p:spPr>
          <a:xfrm>
            <a:off x="1866900" y="996124"/>
            <a:ext cx="4229100" cy="1621619"/>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2006660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368986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9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1866901" y="3429000"/>
            <a:ext cx="4229100" cy="2521857"/>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Picture Placeholder 4"/>
          <p:cNvSpPr>
            <a:spLocks noGrp="1"/>
          </p:cNvSpPr>
          <p:nvPr>
            <p:ph type="pic" sz="quarter" idx="12" hasCustomPrompt="1"/>
          </p:nvPr>
        </p:nvSpPr>
        <p:spPr>
          <a:xfrm>
            <a:off x="6489701" y="3429000"/>
            <a:ext cx="4229100" cy="2521857"/>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2" hasCustomPrompt="1"/>
          </p:nvPr>
        </p:nvSpPr>
        <p:spPr>
          <a:xfrm>
            <a:off x="1866900" y="2569027"/>
            <a:ext cx="3423557" cy="219891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8" name="Picture Placeholder 4"/>
          <p:cNvSpPr>
            <a:spLocks noGrp="1"/>
          </p:cNvSpPr>
          <p:nvPr>
            <p:ph type="pic" sz="quarter" idx="13" hasCustomPrompt="1"/>
          </p:nvPr>
        </p:nvSpPr>
        <p:spPr>
          <a:xfrm>
            <a:off x="5317671" y="2569027"/>
            <a:ext cx="3423557" cy="219891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9" name="Picture Placeholder 4"/>
          <p:cNvSpPr>
            <a:spLocks noGrp="1"/>
          </p:cNvSpPr>
          <p:nvPr>
            <p:ph type="pic" sz="quarter" idx="14" hasCustomPrompt="1"/>
          </p:nvPr>
        </p:nvSpPr>
        <p:spPr>
          <a:xfrm>
            <a:off x="8768443" y="2569027"/>
            <a:ext cx="3423557" cy="219891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0" name="Title 4"/>
          <p:cNvSpPr>
            <a:spLocks noGrp="1"/>
          </p:cNvSpPr>
          <p:nvPr>
            <p:ph type="title" hasCustomPrompt="1"/>
          </p:nvPr>
        </p:nvSpPr>
        <p:spPr>
          <a:xfrm>
            <a:off x="1866900" y="996124"/>
            <a:ext cx="4229100" cy="1621619"/>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6119794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2" hasCustomPrompt="1"/>
          </p:nvPr>
        </p:nvSpPr>
        <p:spPr>
          <a:xfrm>
            <a:off x="1866901" y="3004456"/>
            <a:ext cx="2385785" cy="31278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0" name="Title 4"/>
          <p:cNvSpPr>
            <a:spLocks noGrp="1"/>
          </p:cNvSpPr>
          <p:nvPr>
            <p:ph type="title" hasCustomPrompt="1"/>
          </p:nvPr>
        </p:nvSpPr>
        <p:spPr>
          <a:xfrm>
            <a:off x="1866900" y="996124"/>
            <a:ext cx="4229100" cy="1621619"/>
          </a:xfrm>
        </p:spPr>
        <p:txBody>
          <a:bodyPr/>
          <a:lstStyle>
            <a:lvl1pPr>
              <a:defRPr sz="3600"/>
            </a:lvl1pPr>
          </a:lstStyle>
          <a:p>
            <a:r>
              <a:rPr lang="en-US" dirty="0"/>
              <a:t>CLICK TO EDIT MASTER TITLE STYLE</a:t>
            </a:r>
          </a:p>
        </p:txBody>
      </p:sp>
      <p:sp>
        <p:nvSpPr>
          <p:cNvPr id="13" name="Picture Placeholder 4"/>
          <p:cNvSpPr>
            <a:spLocks noGrp="1"/>
          </p:cNvSpPr>
          <p:nvPr>
            <p:ph type="pic" sz="quarter" idx="13" hasCustomPrompt="1"/>
          </p:nvPr>
        </p:nvSpPr>
        <p:spPr>
          <a:xfrm>
            <a:off x="4322839" y="3004456"/>
            <a:ext cx="2385785" cy="31278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4" name="Picture Placeholder 4"/>
          <p:cNvSpPr>
            <a:spLocks noGrp="1"/>
          </p:cNvSpPr>
          <p:nvPr>
            <p:ph type="pic" sz="quarter" idx="14" hasCustomPrompt="1"/>
          </p:nvPr>
        </p:nvSpPr>
        <p:spPr>
          <a:xfrm>
            <a:off x="6778777" y="3004456"/>
            <a:ext cx="2385785" cy="31278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5" name="Picture Placeholder 4"/>
          <p:cNvSpPr>
            <a:spLocks noGrp="1"/>
          </p:cNvSpPr>
          <p:nvPr>
            <p:ph type="pic" sz="quarter" idx="15" hasCustomPrompt="1"/>
          </p:nvPr>
        </p:nvSpPr>
        <p:spPr>
          <a:xfrm>
            <a:off x="9234715" y="3004456"/>
            <a:ext cx="2385785" cy="31278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Title 4"/>
          <p:cNvSpPr>
            <a:spLocks noGrp="1"/>
          </p:cNvSpPr>
          <p:nvPr>
            <p:ph type="title" hasCustomPrompt="1"/>
          </p:nvPr>
        </p:nvSpPr>
        <p:spPr>
          <a:xfrm>
            <a:off x="1866900" y="2500438"/>
            <a:ext cx="4229100" cy="1857123"/>
          </a:xfrm>
        </p:spPr>
        <p:txBody>
          <a:bodyPr/>
          <a:lstStyle/>
          <a:p>
            <a:r>
              <a:rPr lang="en-US" dirty="0"/>
              <a:t>CLICK TO EDIT MASTER TITLE STYLE</a:t>
            </a:r>
          </a:p>
        </p:txBody>
      </p:sp>
      <p:sp>
        <p:nvSpPr>
          <p:cNvPr id="6" name="Picture Placeholder 4"/>
          <p:cNvSpPr>
            <a:spLocks noGrp="1"/>
          </p:cNvSpPr>
          <p:nvPr>
            <p:ph type="pic" sz="quarter" idx="12" hasCustomPrompt="1"/>
          </p:nvPr>
        </p:nvSpPr>
        <p:spPr>
          <a:xfrm>
            <a:off x="7649028" y="2318656"/>
            <a:ext cx="2220685" cy="222068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7" name="Picture Placeholder 4"/>
          <p:cNvSpPr>
            <a:spLocks noGrp="1"/>
          </p:cNvSpPr>
          <p:nvPr>
            <p:ph type="pic" sz="quarter" idx="13" hasCustomPrompt="1"/>
          </p:nvPr>
        </p:nvSpPr>
        <p:spPr>
          <a:xfrm>
            <a:off x="9971315" y="2318657"/>
            <a:ext cx="2220685" cy="222068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8" name="Picture Placeholder 4"/>
          <p:cNvSpPr>
            <a:spLocks noGrp="1"/>
          </p:cNvSpPr>
          <p:nvPr>
            <p:ph type="pic" sz="quarter" idx="14" hasCustomPrompt="1"/>
          </p:nvPr>
        </p:nvSpPr>
        <p:spPr>
          <a:xfrm>
            <a:off x="9971315" y="0"/>
            <a:ext cx="2220685" cy="222068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9" name="Picture Placeholder 4"/>
          <p:cNvSpPr>
            <a:spLocks noGrp="1"/>
          </p:cNvSpPr>
          <p:nvPr>
            <p:ph type="pic" sz="quarter" idx="15" hasCustomPrompt="1"/>
          </p:nvPr>
        </p:nvSpPr>
        <p:spPr>
          <a:xfrm>
            <a:off x="9971314" y="4637315"/>
            <a:ext cx="2220685" cy="222068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0" name="Picture Placeholder 4"/>
          <p:cNvSpPr>
            <a:spLocks noGrp="1"/>
          </p:cNvSpPr>
          <p:nvPr>
            <p:ph type="pic" sz="quarter" idx="16" hasCustomPrompt="1"/>
          </p:nvPr>
        </p:nvSpPr>
        <p:spPr>
          <a:xfrm>
            <a:off x="7649028" y="4637315"/>
            <a:ext cx="2220685" cy="222068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1" name="Picture Placeholder 4"/>
          <p:cNvSpPr>
            <a:spLocks noGrp="1"/>
          </p:cNvSpPr>
          <p:nvPr>
            <p:ph type="pic" sz="quarter" idx="17" hasCustomPrompt="1"/>
          </p:nvPr>
        </p:nvSpPr>
        <p:spPr>
          <a:xfrm>
            <a:off x="5326741" y="2318657"/>
            <a:ext cx="2220685" cy="222068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20032923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7" hasCustomPrompt="1"/>
          </p:nvPr>
        </p:nvSpPr>
        <p:spPr>
          <a:xfrm>
            <a:off x="1866901" y="1181101"/>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Picture Placeholder 4"/>
          <p:cNvSpPr>
            <a:spLocks noGrp="1"/>
          </p:cNvSpPr>
          <p:nvPr>
            <p:ph type="pic" sz="quarter" idx="18" hasCustomPrompt="1"/>
          </p:nvPr>
        </p:nvSpPr>
        <p:spPr>
          <a:xfrm>
            <a:off x="3943351" y="1181101"/>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7" name="Picture Placeholder 4"/>
          <p:cNvSpPr>
            <a:spLocks noGrp="1"/>
          </p:cNvSpPr>
          <p:nvPr>
            <p:ph type="pic" sz="quarter" idx="19" hasCustomPrompt="1"/>
          </p:nvPr>
        </p:nvSpPr>
        <p:spPr>
          <a:xfrm>
            <a:off x="6019801" y="1181101"/>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8" name="Picture Placeholder 4"/>
          <p:cNvSpPr>
            <a:spLocks noGrp="1"/>
          </p:cNvSpPr>
          <p:nvPr>
            <p:ph type="pic" sz="quarter" idx="20" hasCustomPrompt="1"/>
          </p:nvPr>
        </p:nvSpPr>
        <p:spPr>
          <a:xfrm>
            <a:off x="8096251" y="1181101"/>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9" name="Picture Placeholder 4"/>
          <p:cNvSpPr>
            <a:spLocks noGrp="1"/>
          </p:cNvSpPr>
          <p:nvPr>
            <p:ph type="pic" sz="quarter" idx="21" hasCustomPrompt="1"/>
          </p:nvPr>
        </p:nvSpPr>
        <p:spPr>
          <a:xfrm>
            <a:off x="10172700" y="1181101"/>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0" name="Title 4"/>
          <p:cNvSpPr>
            <a:spLocks noGrp="1"/>
          </p:cNvSpPr>
          <p:nvPr>
            <p:ph type="title" hasCustomPrompt="1"/>
          </p:nvPr>
        </p:nvSpPr>
        <p:spPr>
          <a:xfrm>
            <a:off x="1866900" y="4653724"/>
            <a:ext cx="4229100" cy="1621619"/>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2610886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7" hasCustomPrompt="1"/>
          </p:nvPr>
        </p:nvSpPr>
        <p:spPr>
          <a:xfrm>
            <a:off x="1866901" y="2621644"/>
            <a:ext cx="2139042" cy="2139042"/>
          </a:xfrm>
          <a:prstGeom prst="ellipse">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Picture Placeholder 4"/>
          <p:cNvSpPr>
            <a:spLocks noGrp="1"/>
          </p:cNvSpPr>
          <p:nvPr>
            <p:ph type="pic" sz="quarter" idx="18" hasCustomPrompt="1"/>
          </p:nvPr>
        </p:nvSpPr>
        <p:spPr>
          <a:xfrm>
            <a:off x="4890408" y="2621644"/>
            <a:ext cx="2139042" cy="2139042"/>
          </a:xfrm>
          <a:prstGeom prst="ellipse">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7" name="Picture Placeholder 4"/>
          <p:cNvSpPr>
            <a:spLocks noGrp="1"/>
          </p:cNvSpPr>
          <p:nvPr>
            <p:ph type="pic" sz="quarter" idx="19" hasCustomPrompt="1"/>
          </p:nvPr>
        </p:nvSpPr>
        <p:spPr>
          <a:xfrm>
            <a:off x="7913915" y="2621644"/>
            <a:ext cx="2139042" cy="2139042"/>
          </a:xfrm>
          <a:prstGeom prst="ellipse">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8" name="Title 4"/>
          <p:cNvSpPr>
            <a:spLocks noGrp="1"/>
          </p:cNvSpPr>
          <p:nvPr>
            <p:ph type="title" hasCustomPrompt="1"/>
          </p:nvPr>
        </p:nvSpPr>
        <p:spPr>
          <a:xfrm>
            <a:off x="1866900" y="1000025"/>
            <a:ext cx="4229100" cy="1621619"/>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1476433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29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4" name="Picture Placeholder 4"/>
          <p:cNvSpPr>
            <a:spLocks noGrp="1"/>
          </p:cNvSpPr>
          <p:nvPr>
            <p:ph type="pic" sz="quarter" idx="13" hasCustomPrompt="1"/>
          </p:nvPr>
        </p:nvSpPr>
        <p:spPr>
          <a:xfrm>
            <a:off x="0" y="1"/>
            <a:ext cx="3011714" cy="6857999"/>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Picture Placeholder 4"/>
          <p:cNvSpPr>
            <a:spLocks noGrp="1"/>
          </p:cNvSpPr>
          <p:nvPr>
            <p:ph type="pic" sz="quarter" idx="14" hasCustomPrompt="1"/>
          </p:nvPr>
        </p:nvSpPr>
        <p:spPr>
          <a:xfrm>
            <a:off x="3060095" y="1"/>
            <a:ext cx="3011714" cy="6857999"/>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7" name="Picture Placeholder 4"/>
          <p:cNvSpPr>
            <a:spLocks noGrp="1"/>
          </p:cNvSpPr>
          <p:nvPr>
            <p:ph type="pic" sz="quarter" idx="15" hasCustomPrompt="1"/>
          </p:nvPr>
        </p:nvSpPr>
        <p:spPr>
          <a:xfrm>
            <a:off x="6120190" y="1"/>
            <a:ext cx="3011714" cy="6857999"/>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8" name="Picture Placeholder 4"/>
          <p:cNvSpPr>
            <a:spLocks noGrp="1"/>
          </p:cNvSpPr>
          <p:nvPr>
            <p:ph type="pic" sz="quarter" idx="16" hasCustomPrompt="1"/>
          </p:nvPr>
        </p:nvSpPr>
        <p:spPr>
          <a:xfrm>
            <a:off x="9180286" y="1"/>
            <a:ext cx="3011714" cy="6857999"/>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3924796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990600" y="1181100"/>
            <a:ext cx="7326086" cy="56769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3167074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0" y="0"/>
            <a:ext cx="4361543"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Rectangle 5"/>
          <p:cNvSpPr/>
          <p:nvPr userDrawn="1"/>
        </p:nvSpPr>
        <p:spPr>
          <a:xfrm>
            <a:off x="4361543" y="-1"/>
            <a:ext cx="2227943" cy="68652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4"/>
          <p:cNvSpPr>
            <a:spLocks noGrp="1"/>
          </p:cNvSpPr>
          <p:nvPr>
            <p:ph type="title" hasCustomPrompt="1"/>
          </p:nvPr>
        </p:nvSpPr>
        <p:spPr>
          <a:xfrm>
            <a:off x="7391400" y="1000025"/>
            <a:ext cx="4229100" cy="1621619"/>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13831761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990600" y="0"/>
            <a:ext cx="51054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6531429" y="1000025"/>
            <a:ext cx="5089071" cy="1621619"/>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112398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Номер слайда 21"/>
          <p:cNvSpPr txBox="1">
            <a:spLocks/>
          </p:cNvSpPr>
          <p:nvPr userDrawn="1"/>
        </p:nvSpPr>
        <p:spPr>
          <a:xfrm>
            <a:off x="388273" y="6571277"/>
            <a:ext cx="513735" cy="227164"/>
          </a:xfrm>
          <a:prstGeom prst="rect">
            <a:avLst/>
          </a:prstGeom>
          <a:noFill/>
        </p:spPr>
        <p:txBody>
          <a:bodyPr vert="horz" lIns="0" tIns="0" rIns="0" bIns="0" rtlCol="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D8D877B3-D348-4611-9BDB-C5374591D951}"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990600" y="0"/>
            <a:ext cx="3080468"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4" name="Picture Placeholder 4"/>
          <p:cNvSpPr>
            <a:spLocks noGrp="1"/>
          </p:cNvSpPr>
          <p:nvPr>
            <p:ph type="pic" sz="quarter" idx="11" hasCustomPrompt="1"/>
          </p:nvPr>
        </p:nvSpPr>
        <p:spPr>
          <a:xfrm>
            <a:off x="7086600" y="0"/>
            <a:ext cx="51054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1866900" y="1000025"/>
            <a:ext cx="4229100" cy="1621619"/>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171281852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4" name="Picture Placeholder 4"/>
          <p:cNvSpPr>
            <a:spLocks noGrp="1"/>
          </p:cNvSpPr>
          <p:nvPr>
            <p:ph type="pic" sz="quarter" idx="11" hasCustomPrompt="1"/>
          </p:nvPr>
        </p:nvSpPr>
        <p:spPr>
          <a:xfrm>
            <a:off x="7086600" y="0"/>
            <a:ext cx="51054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1866900" y="2618190"/>
            <a:ext cx="4229100" cy="1621619"/>
          </a:xfrm>
        </p:spPr>
        <p:txBody>
          <a:bodyPr/>
          <a:lstStyle>
            <a:lvl1pPr>
              <a:defRPr sz="3600"/>
            </a:lvl1pPr>
          </a:lstStyle>
          <a:p>
            <a:r>
              <a:rPr lang="en-US" dirty="0"/>
              <a:t>CLICK TO EDIT MASTER TITLE STYLE</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6" name="Picture Placeholder 4"/>
          <p:cNvSpPr>
            <a:spLocks noGrp="1"/>
          </p:cNvSpPr>
          <p:nvPr>
            <p:ph type="pic" sz="quarter" idx="11" hasCustomPrompt="1"/>
          </p:nvPr>
        </p:nvSpPr>
        <p:spPr>
          <a:xfrm>
            <a:off x="3699328" y="1181100"/>
            <a:ext cx="4793343" cy="56769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1866900" y="1767466"/>
            <a:ext cx="4229100" cy="1857123"/>
          </a:xfrm>
        </p:spPr>
        <p:txBody>
          <a:bodyPr/>
          <a:lstStyle/>
          <a:p>
            <a:r>
              <a:rPr lang="en-US" dirty="0"/>
              <a:t>CLICK TO EDIT MASTER TITLE STYLE</a:t>
            </a:r>
          </a:p>
        </p:txBody>
      </p:sp>
      <p:sp>
        <p:nvSpPr>
          <p:cNvPr id="8" name="Picture Placeholder 4"/>
          <p:cNvSpPr>
            <a:spLocks noGrp="1"/>
          </p:cNvSpPr>
          <p:nvPr>
            <p:ph type="pic" sz="quarter" idx="13" hasCustomPrompt="1"/>
          </p:nvPr>
        </p:nvSpPr>
        <p:spPr>
          <a:xfrm>
            <a:off x="9927771" y="1848660"/>
            <a:ext cx="2264228" cy="243305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9" name="Picture Placeholder 4"/>
          <p:cNvSpPr>
            <a:spLocks noGrp="1"/>
          </p:cNvSpPr>
          <p:nvPr>
            <p:ph type="pic" sz="quarter" idx="14" hasCustomPrompt="1"/>
          </p:nvPr>
        </p:nvSpPr>
        <p:spPr>
          <a:xfrm>
            <a:off x="7531100" y="1848660"/>
            <a:ext cx="2264228" cy="243305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14328127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7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7" hasCustomPrompt="1"/>
          </p:nvPr>
        </p:nvSpPr>
        <p:spPr>
          <a:xfrm>
            <a:off x="1866901" y="1181100"/>
            <a:ext cx="1406070" cy="1406070"/>
          </a:xfrm>
          <a:prstGeom prst="ellipse">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Oval 5"/>
          <p:cNvSpPr/>
          <p:nvPr userDrawn="1"/>
        </p:nvSpPr>
        <p:spPr>
          <a:xfrm>
            <a:off x="1448707" y="762906"/>
            <a:ext cx="2242457" cy="2242457"/>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35471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8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Title 4"/>
          <p:cNvSpPr>
            <a:spLocks noGrp="1"/>
          </p:cNvSpPr>
          <p:nvPr>
            <p:ph type="title" hasCustomPrompt="1"/>
          </p:nvPr>
        </p:nvSpPr>
        <p:spPr>
          <a:xfrm>
            <a:off x="1866900" y="1000025"/>
            <a:ext cx="4229100" cy="1621619"/>
          </a:xfrm>
        </p:spPr>
        <p:txBody>
          <a:bodyPr/>
          <a:lstStyle>
            <a:lvl1pPr>
              <a:defRPr sz="3600"/>
            </a:lvl1pPr>
          </a:lstStyle>
          <a:p>
            <a:r>
              <a:rPr lang="en-US" dirty="0"/>
              <a:t>CLICK TO EDIT MASTER TITLE STYLE</a:t>
            </a:r>
          </a:p>
        </p:txBody>
      </p:sp>
      <p:sp>
        <p:nvSpPr>
          <p:cNvPr id="6" name="Picture Placeholder 4"/>
          <p:cNvSpPr>
            <a:spLocks noGrp="1"/>
          </p:cNvSpPr>
          <p:nvPr>
            <p:ph type="pic" sz="quarter" idx="11" hasCustomPrompt="1"/>
          </p:nvPr>
        </p:nvSpPr>
        <p:spPr>
          <a:xfrm>
            <a:off x="0" y="2358570"/>
            <a:ext cx="12192000" cy="4499429"/>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20603505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Title 4"/>
          <p:cNvSpPr>
            <a:spLocks noGrp="1"/>
          </p:cNvSpPr>
          <p:nvPr>
            <p:ph type="title" hasCustomPrompt="1"/>
          </p:nvPr>
        </p:nvSpPr>
        <p:spPr>
          <a:xfrm>
            <a:off x="1866900" y="1000025"/>
            <a:ext cx="4229100" cy="1621619"/>
          </a:xfrm>
        </p:spPr>
        <p:txBody>
          <a:bodyPr/>
          <a:lstStyle>
            <a:lvl1pPr>
              <a:defRPr sz="3600"/>
            </a:lvl1pPr>
          </a:lstStyle>
          <a:p>
            <a:r>
              <a:rPr lang="en-US" dirty="0"/>
              <a:t>CLICK TO EDIT MASTER TITLE STYLE</a:t>
            </a:r>
          </a:p>
        </p:txBody>
      </p:sp>
      <p:sp>
        <p:nvSpPr>
          <p:cNvPr id="10" name="Picture Placeholder 4"/>
          <p:cNvSpPr>
            <a:spLocks noGrp="1"/>
          </p:cNvSpPr>
          <p:nvPr>
            <p:ph type="pic" sz="quarter" idx="17" hasCustomPrompt="1"/>
          </p:nvPr>
        </p:nvSpPr>
        <p:spPr>
          <a:xfrm>
            <a:off x="1866901" y="2770416"/>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1" name="Picture Placeholder 4"/>
          <p:cNvSpPr>
            <a:spLocks noGrp="1"/>
          </p:cNvSpPr>
          <p:nvPr>
            <p:ph type="pic" sz="quarter" idx="18" hasCustomPrompt="1"/>
          </p:nvPr>
        </p:nvSpPr>
        <p:spPr>
          <a:xfrm>
            <a:off x="3943351" y="2770416"/>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2" name="Picture Placeholder 4"/>
          <p:cNvSpPr>
            <a:spLocks noGrp="1"/>
          </p:cNvSpPr>
          <p:nvPr>
            <p:ph type="pic" sz="quarter" idx="19" hasCustomPrompt="1"/>
          </p:nvPr>
        </p:nvSpPr>
        <p:spPr>
          <a:xfrm>
            <a:off x="6019801" y="2770416"/>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3" name="Picture Placeholder 4"/>
          <p:cNvSpPr>
            <a:spLocks noGrp="1"/>
          </p:cNvSpPr>
          <p:nvPr>
            <p:ph type="pic" sz="quarter" idx="20" hasCustomPrompt="1"/>
          </p:nvPr>
        </p:nvSpPr>
        <p:spPr>
          <a:xfrm>
            <a:off x="8096251" y="2770416"/>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4" name="Picture Placeholder 4"/>
          <p:cNvSpPr>
            <a:spLocks noGrp="1"/>
          </p:cNvSpPr>
          <p:nvPr>
            <p:ph type="pic" sz="quarter" idx="21" hasCustomPrompt="1"/>
          </p:nvPr>
        </p:nvSpPr>
        <p:spPr>
          <a:xfrm>
            <a:off x="10172700" y="2770416"/>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5" name="Picture Placeholder 4"/>
          <p:cNvSpPr>
            <a:spLocks noGrp="1"/>
          </p:cNvSpPr>
          <p:nvPr>
            <p:ph type="pic" sz="quarter" idx="22" hasCustomPrompt="1"/>
          </p:nvPr>
        </p:nvSpPr>
        <p:spPr>
          <a:xfrm>
            <a:off x="1866901" y="4838700"/>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6" name="Picture Placeholder 4"/>
          <p:cNvSpPr>
            <a:spLocks noGrp="1"/>
          </p:cNvSpPr>
          <p:nvPr>
            <p:ph type="pic" sz="quarter" idx="23" hasCustomPrompt="1"/>
          </p:nvPr>
        </p:nvSpPr>
        <p:spPr>
          <a:xfrm>
            <a:off x="3943351" y="4838700"/>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7" name="Picture Placeholder 4"/>
          <p:cNvSpPr>
            <a:spLocks noGrp="1"/>
          </p:cNvSpPr>
          <p:nvPr>
            <p:ph type="pic" sz="quarter" idx="24" hasCustomPrompt="1"/>
          </p:nvPr>
        </p:nvSpPr>
        <p:spPr>
          <a:xfrm>
            <a:off x="6019801" y="4838700"/>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8" name="Picture Placeholder 4"/>
          <p:cNvSpPr>
            <a:spLocks noGrp="1"/>
          </p:cNvSpPr>
          <p:nvPr>
            <p:ph type="pic" sz="quarter" idx="25" hasCustomPrompt="1"/>
          </p:nvPr>
        </p:nvSpPr>
        <p:spPr>
          <a:xfrm>
            <a:off x="8096251" y="4838700"/>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9" name="Picture Placeholder 4"/>
          <p:cNvSpPr>
            <a:spLocks noGrp="1"/>
          </p:cNvSpPr>
          <p:nvPr>
            <p:ph type="pic" sz="quarter" idx="26" hasCustomPrompt="1"/>
          </p:nvPr>
        </p:nvSpPr>
        <p:spPr>
          <a:xfrm>
            <a:off x="10172700" y="4838700"/>
            <a:ext cx="2019300" cy="20193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Title 4"/>
          <p:cNvSpPr>
            <a:spLocks noGrp="1"/>
          </p:cNvSpPr>
          <p:nvPr>
            <p:ph type="title" hasCustomPrompt="1"/>
          </p:nvPr>
        </p:nvSpPr>
        <p:spPr>
          <a:xfrm>
            <a:off x="1866900" y="1000025"/>
            <a:ext cx="4229100" cy="1621619"/>
          </a:xfrm>
        </p:spPr>
        <p:txBody>
          <a:bodyPr/>
          <a:lstStyle>
            <a:lvl1pPr>
              <a:defRPr sz="3600"/>
            </a:lvl1pPr>
          </a:lstStyle>
          <a:p>
            <a:r>
              <a:rPr lang="en-US" dirty="0"/>
              <a:t>CLICK TO EDIT MASTER TITLE STYLE</a:t>
            </a:r>
          </a:p>
        </p:txBody>
      </p:sp>
      <p:sp>
        <p:nvSpPr>
          <p:cNvPr id="10" name="Picture Placeholder 4"/>
          <p:cNvSpPr>
            <a:spLocks noGrp="1"/>
          </p:cNvSpPr>
          <p:nvPr>
            <p:ph type="pic" sz="quarter" idx="17" hasCustomPrompt="1"/>
          </p:nvPr>
        </p:nvSpPr>
        <p:spPr>
          <a:xfrm>
            <a:off x="1866901" y="2770416"/>
            <a:ext cx="2019300" cy="408758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1" name="Picture Placeholder 4"/>
          <p:cNvSpPr>
            <a:spLocks noGrp="1"/>
          </p:cNvSpPr>
          <p:nvPr>
            <p:ph type="pic" sz="quarter" idx="18" hasCustomPrompt="1"/>
          </p:nvPr>
        </p:nvSpPr>
        <p:spPr>
          <a:xfrm>
            <a:off x="3943351" y="2770416"/>
            <a:ext cx="2019300" cy="408758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2" name="Picture Placeholder 4"/>
          <p:cNvSpPr>
            <a:spLocks noGrp="1"/>
          </p:cNvSpPr>
          <p:nvPr>
            <p:ph type="pic" sz="quarter" idx="19" hasCustomPrompt="1"/>
          </p:nvPr>
        </p:nvSpPr>
        <p:spPr>
          <a:xfrm>
            <a:off x="6019801" y="2770416"/>
            <a:ext cx="2019300" cy="408758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3" name="Picture Placeholder 4"/>
          <p:cNvSpPr>
            <a:spLocks noGrp="1"/>
          </p:cNvSpPr>
          <p:nvPr>
            <p:ph type="pic" sz="quarter" idx="20" hasCustomPrompt="1"/>
          </p:nvPr>
        </p:nvSpPr>
        <p:spPr>
          <a:xfrm>
            <a:off x="8096251" y="2770416"/>
            <a:ext cx="2019300" cy="408758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4" name="Picture Placeholder 4"/>
          <p:cNvSpPr>
            <a:spLocks noGrp="1"/>
          </p:cNvSpPr>
          <p:nvPr>
            <p:ph type="pic" sz="quarter" idx="21" hasCustomPrompt="1"/>
          </p:nvPr>
        </p:nvSpPr>
        <p:spPr>
          <a:xfrm>
            <a:off x="10172700" y="2770416"/>
            <a:ext cx="2019300" cy="4087584"/>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Номер слайда 21"/>
          <p:cNvSpPr txBox="1">
            <a:spLocks/>
          </p:cNvSpPr>
          <p:nvPr userDrawn="1"/>
        </p:nvSpPr>
        <p:spPr>
          <a:xfrm>
            <a:off x="388273" y="6571277"/>
            <a:ext cx="513735" cy="227164"/>
          </a:xfrm>
          <a:prstGeom prst="rect">
            <a:avLst/>
          </a:prstGeom>
          <a:noFill/>
        </p:spPr>
        <p:txBody>
          <a:bodyPr vert="horz" lIns="0" tIns="0" rIns="0" bIns="0" rtlCol="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D8D877B3-D348-4611-9BDB-C5374591D951}" type="slidenum">
              <a:rPr lang="en-US" smtClean="0"/>
              <a:pPr/>
              <a:t>‹#›</a:t>
            </a:fld>
            <a:endParaRPr lang="en-US" dirty="0"/>
          </a:p>
        </p:txBody>
      </p:sp>
      <p:sp>
        <p:nvSpPr>
          <p:cNvPr id="6" name="Title 4"/>
          <p:cNvSpPr>
            <a:spLocks noGrp="1"/>
          </p:cNvSpPr>
          <p:nvPr>
            <p:ph type="title" hasCustomPrompt="1"/>
          </p:nvPr>
        </p:nvSpPr>
        <p:spPr>
          <a:xfrm>
            <a:off x="1866899" y="4517240"/>
            <a:ext cx="8046357" cy="2438731"/>
          </a:xfrm>
        </p:spPr>
        <p:txBody>
          <a:bodyPr/>
          <a:lstStyle>
            <a:lvl1pPr>
              <a:defRPr sz="5400"/>
            </a:lvl1pPr>
          </a:lstStyle>
          <a:p>
            <a:r>
              <a:rPr lang="en-US" dirty="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Номер слайда 21"/>
          <p:cNvSpPr txBox="1">
            <a:spLocks/>
          </p:cNvSpPr>
          <p:nvPr userDrawn="1"/>
        </p:nvSpPr>
        <p:spPr>
          <a:xfrm>
            <a:off x="235873" y="6418877"/>
            <a:ext cx="513735" cy="227164"/>
          </a:xfrm>
          <a:prstGeom prst="rect">
            <a:avLst/>
          </a:prstGeom>
          <a:noFill/>
        </p:spPr>
        <p:txBody>
          <a:bodyPr vert="horz" lIns="0" tIns="0" rIns="0" bIns="0" rtlCol="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D8D877B3-D348-4611-9BDB-C5374591D951}" type="slidenum">
              <a:rPr lang="en-US" smtClean="0"/>
              <a:pPr/>
              <a:t>‹#›</a:t>
            </a:fld>
            <a:endParaRPr lang="en-US" dirty="0"/>
          </a:p>
        </p:txBody>
      </p:sp>
      <p:cxnSp>
        <p:nvCxnSpPr>
          <p:cNvPr id="6" name="Straight Connector 5"/>
          <p:cNvCxnSpPr/>
          <p:nvPr userDrawn="1"/>
        </p:nvCxnSpPr>
        <p:spPr>
          <a:xfrm>
            <a:off x="985480" y="0"/>
            <a:ext cx="0" cy="6858000"/>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468887"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516593"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Title 4"/>
          <p:cNvSpPr>
            <a:spLocks noGrp="1"/>
          </p:cNvSpPr>
          <p:nvPr>
            <p:ph type="title" hasCustomPrompt="1"/>
          </p:nvPr>
        </p:nvSpPr>
        <p:spPr>
          <a:xfrm>
            <a:off x="1866900" y="996124"/>
            <a:ext cx="4229100" cy="1621619"/>
          </a:xfrm>
        </p:spPr>
        <p:txBody>
          <a:bodyPr/>
          <a:lstStyle>
            <a:lvl1pPr>
              <a:defRPr sz="3600"/>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Номер слайда 21"/>
          <p:cNvSpPr txBox="1">
            <a:spLocks/>
          </p:cNvSpPr>
          <p:nvPr userDrawn="1"/>
        </p:nvSpPr>
        <p:spPr>
          <a:xfrm>
            <a:off x="235873" y="6418877"/>
            <a:ext cx="513735" cy="227164"/>
          </a:xfrm>
          <a:prstGeom prst="rect">
            <a:avLst/>
          </a:prstGeom>
          <a:noFill/>
        </p:spPr>
        <p:txBody>
          <a:bodyPr vert="horz" lIns="0" tIns="0" rIns="0" bIns="0" rtlCol="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D8D877B3-D348-4611-9BDB-C5374591D951}" type="slidenum">
              <a:rPr lang="en-US" smtClean="0">
                <a:solidFill>
                  <a:schemeClr val="bg1">
                    <a:alpha val="70000"/>
                  </a:schemeClr>
                </a:solidFill>
              </a:rPr>
              <a:pPr/>
              <a:t>‹#›</a:t>
            </a:fld>
            <a:endParaRPr lang="en-US" dirty="0">
              <a:solidFill>
                <a:schemeClr val="bg1">
                  <a:alpha val="70000"/>
                </a:schemeClr>
              </a:solidFill>
            </a:endParaRPr>
          </a:p>
        </p:txBody>
      </p:sp>
      <p:cxnSp>
        <p:nvCxnSpPr>
          <p:cNvPr id="6" name="Straight Connector 5"/>
          <p:cNvCxnSpPr/>
          <p:nvPr userDrawn="1"/>
        </p:nvCxnSpPr>
        <p:spPr>
          <a:xfrm>
            <a:off x="985480" y="0"/>
            <a:ext cx="0" cy="6858000"/>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468887"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516593" y="3262747"/>
            <a:ext cx="0" cy="34497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Title 4"/>
          <p:cNvSpPr>
            <a:spLocks noGrp="1"/>
          </p:cNvSpPr>
          <p:nvPr>
            <p:ph type="title" hasCustomPrompt="1"/>
          </p:nvPr>
        </p:nvSpPr>
        <p:spPr>
          <a:xfrm>
            <a:off x="1866900" y="996124"/>
            <a:ext cx="4229100" cy="1621619"/>
          </a:xfrm>
        </p:spPr>
        <p:txBody>
          <a:bodyPr/>
          <a:lstStyle>
            <a:lvl1pPr>
              <a:defRPr sz="3600">
                <a:solidFill>
                  <a:schemeClr val="bg1"/>
                </a:solidFill>
              </a:defRPr>
            </a:lvl1pPr>
          </a:lstStyle>
          <a:p>
            <a:r>
              <a:rPr lang="en-US" dirty="0"/>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1000"/>
            </a:lvl1pPr>
          </a:lstStyle>
          <a:p>
            <a:fld id="{D8D877B3-D348-4611-9BDB-C5374591D951}" type="slidenum">
              <a:rPr lang="en-US" smtClean="0"/>
              <a:pPr/>
              <a:t>‹#›</a:t>
            </a:fld>
            <a:endParaRPr lang="en-US" dirty="0"/>
          </a:p>
        </p:txBody>
      </p:sp>
      <p:sp>
        <p:nvSpPr>
          <p:cNvPr id="5" name="Title 4"/>
          <p:cNvSpPr>
            <a:spLocks noGrp="1"/>
          </p:cNvSpPr>
          <p:nvPr>
            <p:ph type="title" hasCustomPrompt="1"/>
          </p:nvPr>
        </p:nvSpPr>
        <p:spPr>
          <a:xfrm>
            <a:off x="1866900" y="2500438"/>
            <a:ext cx="4229100" cy="1857123"/>
          </a:xfrm>
        </p:spPr>
        <p:txBody>
          <a:bodyPr/>
          <a:lstStyle/>
          <a:p>
            <a:r>
              <a:rPr lang="en-US" dirty="0"/>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a:t>
            </a:fld>
            <a:endParaRPr lang="en-US" dirty="0"/>
          </a:p>
        </p:txBody>
      </p:sp>
      <p:sp>
        <p:nvSpPr>
          <p:cNvPr id="5" name="Title 4"/>
          <p:cNvSpPr>
            <a:spLocks noGrp="1"/>
          </p:cNvSpPr>
          <p:nvPr>
            <p:ph type="title" hasCustomPrompt="1"/>
          </p:nvPr>
        </p:nvSpPr>
        <p:spPr>
          <a:xfrm>
            <a:off x="1866900" y="2618190"/>
            <a:ext cx="4229100" cy="1621619"/>
          </a:xfrm>
        </p:spPr>
        <p:txBody>
          <a:bodyPr/>
          <a:lstStyle>
            <a:lvl1pPr>
              <a:defRPr sz="3600"/>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66900" y="994934"/>
            <a:ext cx="9753600" cy="1487862"/>
          </a:xfrm>
          <a:prstGeom prst="rect">
            <a:avLst/>
          </a:prstGeom>
          <a:effectLst/>
        </p:spPr>
        <p:txBody>
          <a:bodyPr vert="horz" lIns="0" tIns="192024" rIns="0" bIns="0" rtlCol="0" anchor="t" anchorCtr="0">
            <a:noAutofit/>
          </a:bodyPr>
          <a:lstStyle/>
          <a:p>
            <a:r>
              <a:rPr lang="en-US" dirty="0"/>
              <a:t>YOUR TITLE HERE</a:t>
            </a:r>
          </a:p>
        </p:txBody>
      </p:sp>
      <p:sp>
        <p:nvSpPr>
          <p:cNvPr id="6" name="Номер слайда 21"/>
          <p:cNvSpPr>
            <a:spLocks noGrp="1"/>
          </p:cNvSpPr>
          <p:nvPr>
            <p:ph type="sldNum" sz="quarter" idx="4"/>
          </p:nvPr>
        </p:nvSpPr>
        <p:spPr>
          <a:xfrm>
            <a:off x="235873" y="6418877"/>
            <a:ext cx="513735" cy="227164"/>
          </a:xfrm>
          <a:prstGeom prst="rect">
            <a:avLst/>
          </a:prstGeom>
          <a:noFill/>
        </p:spPr>
        <p:txBody>
          <a:bodyPr vert="horz" lIns="0" tIns="0" rIns="0" bIns="0" rtlCol="0" anchor="ctr"/>
          <a:lstStyle>
            <a:lvl1pPr algn="ctr">
              <a:defRPr sz="1000" b="0" i="0">
                <a:solidFill>
                  <a:schemeClr val="tx1">
                    <a:alpha val="70000"/>
                  </a:schemeClr>
                </a:solidFill>
                <a:latin typeface="Montserrat Medium" charset="0"/>
                <a:ea typeface="Montserrat Medium" charset="0"/>
                <a:cs typeface="Montserrat Medium" charset="0"/>
              </a:defRPr>
            </a:lvl1pPr>
          </a:lstStyle>
          <a:p>
            <a:fld id="{D8D877B3-D348-4611-9BDB-C5374591D951}" type="slidenum">
              <a:rPr lang="en-US" smtClean="0"/>
              <a:pPr/>
              <a:t>‹#›</a:t>
            </a:fld>
            <a:endParaRPr lang="en-US" dirty="0"/>
          </a:p>
        </p:txBody>
      </p:sp>
      <p:sp>
        <p:nvSpPr>
          <p:cNvPr id="11" name="Text Placeholder 10"/>
          <p:cNvSpPr>
            <a:spLocks noGrp="1"/>
          </p:cNvSpPr>
          <p:nvPr>
            <p:ph type="body" idx="1"/>
          </p:nvPr>
        </p:nvSpPr>
        <p:spPr>
          <a:xfrm>
            <a:off x="1866900" y="2514600"/>
            <a:ext cx="9753600" cy="3110442"/>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985480" y="0"/>
            <a:ext cx="0" cy="6858000"/>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4008" r:id="rId1"/>
    <p:sldLayoutId id="2147484018" r:id="rId2"/>
    <p:sldLayoutId id="2147484009" r:id="rId3"/>
    <p:sldLayoutId id="2147484023" r:id="rId4"/>
    <p:sldLayoutId id="2147484035" r:id="rId5"/>
    <p:sldLayoutId id="2147484022" r:id="rId6"/>
    <p:sldLayoutId id="2147484043" r:id="rId7"/>
    <p:sldLayoutId id="2147484010" r:id="rId8"/>
    <p:sldLayoutId id="2147484011" r:id="rId9"/>
    <p:sldLayoutId id="2147484012" r:id="rId10"/>
    <p:sldLayoutId id="2147484052" r:id="rId11"/>
    <p:sldLayoutId id="2147484053" r:id="rId12"/>
    <p:sldLayoutId id="2147484054" r:id="rId13"/>
    <p:sldLayoutId id="2147484019" r:id="rId14"/>
    <p:sldLayoutId id="2147484013" r:id="rId15"/>
    <p:sldLayoutId id="2147484014" r:id="rId16"/>
    <p:sldLayoutId id="2147484015" r:id="rId17"/>
    <p:sldLayoutId id="2147484016" r:id="rId18"/>
    <p:sldLayoutId id="2147484017" r:id="rId19"/>
    <p:sldLayoutId id="2147484020" r:id="rId20"/>
    <p:sldLayoutId id="2147484021" r:id="rId21"/>
    <p:sldLayoutId id="2147484024" r:id="rId22"/>
    <p:sldLayoutId id="2147484025" r:id="rId23"/>
    <p:sldLayoutId id="2147484026" r:id="rId24"/>
    <p:sldLayoutId id="2147484027" r:id="rId25"/>
    <p:sldLayoutId id="2147484028" r:id="rId26"/>
    <p:sldLayoutId id="2147484029" r:id="rId27"/>
    <p:sldLayoutId id="2147484030" r:id="rId28"/>
    <p:sldLayoutId id="2147484031" r:id="rId29"/>
    <p:sldLayoutId id="2147484047" r:id="rId30"/>
    <p:sldLayoutId id="2147484032" r:id="rId31"/>
    <p:sldLayoutId id="2147484048" r:id="rId32"/>
    <p:sldLayoutId id="2147484033" r:id="rId33"/>
    <p:sldLayoutId id="2147484034" r:id="rId34"/>
    <p:sldLayoutId id="2147484036" r:id="rId35"/>
    <p:sldLayoutId id="2147484037" r:id="rId36"/>
    <p:sldLayoutId id="2147484038" r:id="rId37"/>
    <p:sldLayoutId id="2147484039" r:id="rId38"/>
    <p:sldLayoutId id="2147484040" r:id="rId39"/>
    <p:sldLayoutId id="2147484051" r:id="rId40"/>
    <p:sldLayoutId id="2147484041" r:id="rId41"/>
    <p:sldLayoutId id="2147484044" r:id="rId42"/>
    <p:sldLayoutId id="2147484042" r:id="rId43"/>
    <p:sldLayoutId id="2147484045" r:id="rId44"/>
    <p:sldLayoutId id="2147484046" r:id="rId45"/>
    <p:sldLayoutId id="2147484049" r:id="rId46"/>
    <p:sldLayoutId id="2147484050" r:id="rId47"/>
  </p:sldLayoutIdLst>
  <p:hf hdr="0" ftr="0" dt="0"/>
  <p:txStyles>
    <p:titleStyle>
      <a:lvl1pPr algn="l" defTabSz="914318" rtl="0" eaLnBrk="1" latinLnBrk="0" hangingPunct="1">
        <a:lnSpc>
          <a:spcPct val="80000"/>
        </a:lnSpc>
        <a:spcBef>
          <a:spcPct val="0"/>
        </a:spcBef>
        <a:buNone/>
        <a:defRPr sz="4400" b="1" i="0" kern="1200" spc="-151" baseline="0">
          <a:solidFill>
            <a:schemeClr val="tx1"/>
          </a:solidFill>
          <a:latin typeface="Styrene A LC" pitchFamily="2" charset="77"/>
          <a:ea typeface="+mj-ea"/>
          <a:cs typeface="+mj-cs"/>
        </a:defRPr>
      </a:lvl1pPr>
    </p:titleStyle>
    <p:bodyStyle>
      <a:lvl1pPr marL="0" indent="0" algn="l" defTabSz="914318" rtl="0" eaLnBrk="1" latinLnBrk="0" hangingPunct="1">
        <a:lnSpc>
          <a:spcPct val="120000"/>
        </a:lnSpc>
        <a:spcBef>
          <a:spcPts val="1000"/>
        </a:spcBef>
        <a:buFont typeface="Arial" panose="020B0604020202020204" pitchFamily="34" charset="0"/>
        <a:buNone/>
        <a:defRPr sz="2800" b="0" i="0" kern="1200">
          <a:solidFill>
            <a:schemeClr val="tx1"/>
          </a:solidFill>
          <a:latin typeface="Styrene A LC" pitchFamily="2" charset="77"/>
          <a:ea typeface="+mn-ea"/>
          <a:cs typeface="+mn-cs"/>
        </a:defRPr>
      </a:lvl1pPr>
      <a:lvl2pPr marL="0" indent="0" algn="l" defTabSz="914318" rtl="0" eaLnBrk="1" latinLnBrk="0" hangingPunct="1">
        <a:lnSpc>
          <a:spcPct val="120000"/>
        </a:lnSpc>
        <a:spcBef>
          <a:spcPts val="499"/>
        </a:spcBef>
        <a:buFont typeface="Arial" panose="020B0604020202020204" pitchFamily="34" charset="0"/>
        <a:buNone/>
        <a:defRPr sz="1800" b="0" i="0" kern="1200">
          <a:solidFill>
            <a:schemeClr val="tx1"/>
          </a:solidFill>
          <a:latin typeface="+mn-lt"/>
          <a:ea typeface="+mn-ea"/>
          <a:cs typeface="+mn-cs"/>
        </a:defRPr>
      </a:lvl2pPr>
      <a:lvl3pPr marL="0" indent="0" algn="l" defTabSz="914318" rtl="0" eaLnBrk="1" latinLnBrk="0" hangingPunct="1">
        <a:lnSpc>
          <a:spcPct val="120000"/>
        </a:lnSpc>
        <a:spcBef>
          <a:spcPts val="499"/>
        </a:spcBef>
        <a:buFont typeface="Arial" panose="020B0604020202020204" pitchFamily="34" charset="0"/>
        <a:buNone/>
        <a:defRPr sz="1200" b="0" i="0" kern="1200">
          <a:solidFill>
            <a:schemeClr val="tx1"/>
          </a:solidFill>
          <a:latin typeface="+mn-lt"/>
          <a:ea typeface="+mn-ea"/>
          <a:cs typeface="+mn-cs"/>
        </a:defRPr>
      </a:lvl3pPr>
      <a:lvl4pPr marL="0" indent="0" algn="l" defTabSz="914318" rtl="0" eaLnBrk="1" latinLnBrk="0" hangingPunct="1">
        <a:lnSpc>
          <a:spcPct val="120000"/>
        </a:lnSpc>
        <a:spcBef>
          <a:spcPts val="499"/>
        </a:spcBef>
        <a:buFont typeface="Arial" panose="020B0604020202020204" pitchFamily="34" charset="0"/>
        <a:buNone/>
        <a:defRPr sz="1000" b="0" i="0" kern="1200">
          <a:solidFill>
            <a:schemeClr val="tx1">
              <a:alpha val="70000"/>
            </a:schemeClr>
          </a:solidFill>
          <a:latin typeface="+mn-lt"/>
          <a:ea typeface="+mn-ea"/>
          <a:cs typeface="+mn-cs"/>
        </a:defRPr>
      </a:lvl4pPr>
      <a:lvl5pPr marL="0" indent="0" algn="l" defTabSz="914318" rtl="0" eaLnBrk="1" latinLnBrk="0" hangingPunct="1">
        <a:lnSpc>
          <a:spcPct val="120000"/>
        </a:lnSpc>
        <a:spcBef>
          <a:spcPts val="499"/>
        </a:spcBef>
        <a:buFont typeface="Arial" panose="020B0604020202020204" pitchFamily="34" charset="0"/>
        <a:buNone/>
        <a:defRPr sz="1000" b="0" i="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840">
          <p15:clr>
            <a:srgbClr val="F26B43"/>
          </p15:clr>
        </p15:guide>
        <p15:guide id="1" orient="horz" pos="2160">
          <p15:clr>
            <a:srgbClr val="F26B43"/>
          </p15:clr>
        </p15:guide>
        <p15:guide id="28" pos="624" userDrawn="1">
          <p15:clr>
            <a:srgbClr val="F26B43"/>
          </p15:clr>
        </p15:guide>
        <p15:guide id="29" pos="7320" userDrawn="1">
          <p15:clr>
            <a:srgbClr val="F26B43"/>
          </p15:clr>
        </p15:guide>
        <p15:guide id="48" pos="1176" userDrawn="1">
          <p15:clr>
            <a:srgbClr val="F26B43"/>
          </p15:clr>
        </p15:guide>
        <p15:guide id="51" orient="horz" pos="74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cr.aldisouthgroup.com/en/responsibility/news/relief-fund-turkey-and-syria-aldi-south-group-donates-euro-500k-red-cross" TargetMode="External"/><Relationship Id="rId13" Type="http://schemas.openxmlformats.org/officeDocument/2006/relationships/hyperlink" Target="https://newsroom.porsche.com/en/2023/company/porsche-donation-1-million-euros-earthquake-turkey-syria-31202.html" TargetMode="External"/><Relationship Id="rId18" Type="http://schemas.openxmlformats.org/officeDocument/2006/relationships/hyperlink" Target="https://www.linkedin.com/feed/update/urn:li:activity:7029453132606636032/" TargetMode="External"/><Relationship Id="rId26" Type="http://schemas.openxmlformats.org/officeDocument/2006/relationships/hyperlink" Target="https://investors.boeing.com/investors/news/press-release-details/2023/Boeing-Donates-500000-USD-to-Earthquake-Recovery-and-Relief-Efforts-in-Turkey/default.aspx" TargetMode="External"/><Relationship Id="rId3" Type="http://schemas.openxmlformats.org/officeDocument/2006/relationships/hyperlink" Target="https://twitter.com/BoschPress/status/1624044323909079048" TargetMode="External"/><Relationship Id="rId21" Type="http://schemas.openxmlformats.org/officeDocument/2006/relationships/hyperlink" Target="https://www.linkedin.com/feed/update/urn:li:activity:7029802391252164608/" TargetMode="External"/><Relationship Id="rId7" Type="http://schemas.openxmlformats.org/officeDocument/2006/relationships/hyperlink" Target="https://www.telekom.com/en/media/media-information/archive/deutsche-telekom-makes-calls-to-turkey-and-syria-free-of-charge-1025864" TargetMode="External"/><Relationship Id="rId12" Type="http://schemas.openxmlformats.org/officeDocument/2006/relationships/hyperlink" Target="https://www.allianz.com/en/press/news/commitment/community/230208_Allianz-announces-six-million-euros-for-earthquake-relief-and-recovery.html" TargetMode="External"/><Relationship Id="rId17" Type="http://schemas.openxmlformats.org/officeDocument/2006/relationships/hyperlink" Target="https://www.linkedin.com/feed/update/urn:li:activity:7029746389056151552/" TargetMode="External"/><Relationship Id="rId25" Type="http://schemas.openxmlformats.org/officeDocument/2006/relationships/hyperlink" Target="https://www.linkedin.com/feed/update/urn:li:activity:7029861873822896128/" TargetMode="External"/><Relationship Id="rId2" Type="http://schemas.openxmlformats.org/officeDocument/2006/relationships/hyperlink" Target="https://www.linkedin.com/posts/wuerth-group_wuerthgroup-donation-emergencyaid-activity-7028803992637857792-IcKJ/?originalSubdomain=uy" TargetMode="External"/><Relationship Id="rId16" Type="http://schemas.openxmlformats.org/officeDocument/2006/relationships/hyperlink" Target="https://www.linkedin.com/feed/update/urn:li:activity:7029157233326227457/" TargetMode="External"/><Relationship Id="rId20" Type="http://schemas.openxmlformats.org/officeDocument/2006/relationships/hyperlink" Target="https://www.linkedin.com/feed/update/urn:li:activity:7029827411076657153/" TargetMode="External"/><Relationship Id="rId29" Type="http://schemas.openxmlformats.org/officeDocument/2006/relationships/hyperlink" Target="https://www.premierleague.com/news/3056700" TargetMode="External"/><Relationship Id="rId1" Type="http://schemas.openxmlformats.org/officeDocument/2006/relationships/slideLayout" Target="../slideLayouts/slideLayout9.xml"/><Relationship Id="rId6" Type="http://schemas.openxmlformats.org/officeDocument/2006/relationships/hyperlink" Target="https://www.bayer.com/media/en-us/bayer-donates-15-million-euros-for-immediate-aid-to-victims-of-devastating-earthquakes-in-tuerkiye-and-syria/" TargetMode="External"/><Relationship Id="rId11" Type="http://schemas.openxmlformats.org/officeDocument/2006/relationships/hyperlink" Target="https://www.fraport.com/en/newsroom/press-releases/2023/fraport-ag-and-partner-donate--1-million-for-earthquake-victims-.html" TargetMode="External"/><Relationship Id="rId24" Type="http://schemas.openxmlformats.org/officeDocument/2006/relationships/hyperlink" Target="https://www.novartis.com/news/novartis-announces-support-people-affected-earthquake-turkey-and-syria" TargetMode="External"/><Relationship Id="rId5" Type="http://schemas.openxmlformats.org/officeDocument/2006/relationships/hyperlink" Target="https://www.volkswagen-newsroom.com/en/press-releases/volkswagen-group-donates-one-million-euros-of-emergency-aid-to-help-those-affected-by-the-earthquake-in-turkey-and-syria-15436" TargetMode="External"/><Relationship Id="rId15" Type="http://schemas.openxmlformats.org/officeDocument/2006/relationships/hyperlink" Target="https://www.linkedin.com/feed/update/urn:li:activity:7029744212925407233/" TargetMode="External"/><Relationship Id="rId23" Type="http://schemas.openxmlformats.org/officeDocument/2006/relationships/hyperlink" Target="https://ikeafoundation.org/press-release/the-ikea-foundation-commits-e10-million-to-provide-emergency-assistance-in-turkiye-and-northern-syria/" TargetMode="External"/><Relationship Id="rId28" Type="http://schemas.openxmlformats.org/officeDocument/2006/relationships/hyperlink" Target="https://www.airbnb.com/e/turkiye_syria_earthquakes?locale=de-AT&amp;country_override=AT" TargetMode="External"/><Relationship Id="rId10" Type="http://schemas.openxmlformats.org/officeDocument/2006/relationships/hyperlink" Target="https://www.boehringer-ingelheim.com/about-us/corporate-profile/earthquakes-tuerkiye-syria" TargetMode="External"/><Relationship Id="rId19" Type="http://schemas.openxmlformats.org/officeDocument/2006/relationships/hyperlink" Target="https://press.mantruckandbus.com/corporate/man-donates--1-million-for-earthquake-victims/" TargetMode="External"/><Relationship Id="rId4" Type="http://schemas.openxmlformats.org/officeDocument/2006/relationships/hyperlink" Target="https://twitter.com/MercedesBenz/status/1622963852819197954?lang=en" TargetMode="External"/><Relationship Id="rId9" Type="http://schemas.openxmlformats.org/officeDocument/2006/relationships/hyperlink" Target="https://www.db.com/news/detail/20230207-turkey-and-syria-earthquake-relief-campaign?language_id=1" TargetMode="External"/><Relationship Id="rId14" Type="http://schemas.openxmlformats.org/officeDocument/2006/relationships/hyperlink" Target="https://press.siemens.com/global/en/pressrelease/siemens-donate-eu1-million-earthquake-victims-turkiye-and-syria" TargetMode="External"/><Relationship Id="rId22" Type="http://schemas.openxmlformats.org/officeDocument/2006/relationships/hyperlink" Target="https://www.roche.com/media/releases/med-cor-2023-02-09?utm_source=LI&amp;utm_medium=Social&amp;utm_content=_300000436019215&amp;utm_campaign=Media+Releases" TargetMode="External"/><Relationship Id="rId27" Type="http://schemas.openxmlformats.org/officeDocument/2006/relationships/hyperlink" Target="https://stories.starbucks.com/press/2023/supporting-our-partners-and-communities-affected-by-the-earthquake-in-turkey-and-syria/" TargetMode="External"/><Relationship Id="rId30" Type="http://schemas.openxmlformats.org/officeDocument/2006/relationships/hyperlink" Target="https://vasistdas.de/uluslararasi-sirketlerden-deprem-bagislari/"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document/d/1fqwYTrk0ZlQ6-f1Jzh7MbXvZEw2EZKxK8UIpeYya_TA/edit?usp=sharing" TargetMode="External"/><Relationship Id="rId2" Type="http://schemas.openxmlformats.org/officeDocument/2006/relationships/hyperlink" Target="https://twitter.com/ovgunaercan/status/1624816025521774592"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s://twitter.com/ovgunaercan/status/1624816025521774592" TargetMode="External"/><Relationship Id="rId2" Type="http://schemas.openxmlformats.org/officeDocument/2006/relationships/hyperlink" Target="https://www.reuters.com/world/middle-east/survivors-ever-fewer-earthquake-rubble-turkey-syria-2023-02-12/" TargetMode="External"/><Relationship Id="rId1" Type="http://schemas.openxmlformats.org/officeDocument/2006/relationships/slideLayout" Target="../slideLayouts/slideLayout9.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hyperlink" Target="https://cr.aldisouthgroup.com/en/responsibility/news/relief-fund-turkey-and-syria-aldi-south-group-donates-euro-500k-red-cross" TargetMode="External"/><Relationship Id="rId13" Type="http://schemas.openxmlformats.org/officeDocument/2006/relationships/hyperlink" Target="https://newsroom.porsche.com/en/2023/company/porsche-donation-1-million-euros-earthquake-turkey-syria-31202.html" TargetMode="External"/><Relationship Id="rId18" Type="http://schemas.openxmlformats.org/officeDocument/2006/relationships/hyperlink" Target="https://www.linkedin.com/feed/update/urn:li:activity:7029453132606636032/" TargetMode="External"/><Relationship Id="rId26" Type="http://schemas.openxmlformats.org/officeDocument/2006/relationships/hyperlink" Target="https://investors.boeing.com/investors/news/press-release-details/2023/Boeing-Donates-500000-USD-to-Earthquake-Recovery-and-Relief-Efforts-in-Turkey/default.aspx" TargetMode="External"/><Relationship Id="rId3" Type="http://schemas.openxmlformats.org/officeDocument/2006/relationships/hyperlink" Target="https://twitter.com/BoschPress/status/1624044323909079048" TargetMode="External"/><Relationship Id="rId21" Type="http://schemas.openxmlformats.org/officeDocument/2006/relationships/hyperlink" Target="https://www.linkedin.com/feed/update/urn:li:activity:7029802391252164608/" TargetMode="External"/><Relationship Id="rId7" Type="http://schemas.openxmlformats.org/officeDocument/2006/relationships/hyperlink" Target="https://www.telekom.com/en/media/media-information/archive/deutsche-telekom-makes-calls-to-turkey-and-syria-free-of-charge-1025864" TargetMode="External"/><Relationship Id="rId12" Type="http://schemas.openxmlformats.org/officeDocument/2006/relationships/hyperlink" Target="https://www.allianz.com/en/press/news/commitment/community/230208_Allianz-announces-six-million-euros-for-earthquake-relief-and-recovery.html" TargetMode="External"/><Relationship Id="rId17" Type="http://schemas.openxmlformats.org/officeDocument/2006/relationships/hyperlink" Target="https://www.linkedin.com/feed/update/urn:li:activity:7029746389056151552/" TargetMode="External"/><Relationship Id="rId25" Type="http://schemas.openxmlformats.org/officeDocument/2006/relationships/hyperlink" Target="https://www.linkedin.com/feed/update/urn:li:activity:7029861873822896128/" TargetMode="External"/><Relationship Id="rId2" Type="http://schemas.openxmlformats.org/officeDocument/2006/relationships/hyperlink" Target="https://www.linkedin.com/posts/wuerth-group_wuerthgroup-donation-emergencyaid-activity-7028803992637857792-IcKJ/?originalSubdomain=uy" TargetMode="External"/><Relationship Id="rId16" Type="http://schemas.openxmlformats.org/officeDocument/2006/relationships/hyperlink" Target="https://www.linkedin.com/feed/update/urn:li:activity:7029157233326227457/" TargetMode="External"/><Relationship Id="rId20" Type="http://schemas.openxmlformats.org/officeDocument/2006/relationships/hyperlink" Target="https://www.linkedin.com/feed/update/urn:li:activity:7029827411076657153/" TargetMode="External"/><Relationship Id="rId29" Type="http://schemas.openxmlformats.org/officeDocument/2006/relationships/hyperlink" Target="https://www.premierleague.com/news/3056700" TargetMode="External"/><Relationship Id="rId1" Type="http://schemas.openxmlformats.org/officeDocument/2006/relationships/slideLayout" Target="../slideLayouts/slideLayout9.xml"/><Relationship Id="rId6" Type="http://schemas.openxmlformats.org/officeDocument/2006/relationships/hyperlink" Target="https://www.bayer.com/media/en-us/bayer-donates-15-million-euros-for-immediate-aid-to-victims-of-devastating-earthquakes-in-tuerkiye-and-syria/" TargetMode="External"/><Relationship Id="rId11" Type="http://schemas.openxmlformats.org/officeDocument/2006/relationships/hyperlink" Target="https://www.fraport.com/en/newsroom/press-releases/2023/fraport-ag-and-partner-donate--1-million-for-earthquake-victims-.html" TargetMode="External"/><Relationship Id="rId24" Type="http://schemas.openxmlformats.org/officeDocument/2006/relationships/hyperlink" Target="https://www.novartis.com/news/novartis-announces-support-people-affected-earthquake-turkey-and-syria" TargetMode="External"/><Relationship Id="rId5" Type="http://schemas.openxmlformats.org/officeDocument/2006/relationships/hyperlink" Target="https://www.volkswagen-newsroom.com/en/press-releases/volkswagen-group-donates-one-million-euros-of-emergency-aid-to-help-those-affected-by-the-earthquake-in-turkey-and-syria-15436" TargetMode="External"/><Relationship Id="rId15" Type="http://schemas.openxmlformats.org/officeDocument/2006/relationships/hyperlink" Target="https://www.linkedin.com/feed/update/urn:li:activity:7029744212925407233/" TargetMode="External"/><Relationship Id="rId23" Type="http://schemas.openxmlformats.org/officeDocument/2006/relationships/hyperlink" Target="https://ikeafoundation.org/press-release/the-ikea-foundation-commits-e10-million-to-provide-emergency-assistance-in-turkiye-and-northern-syria/" TargetMode="External"/><Relationship Id="rId28" Type="http://schemas.openxmlformats.org/officeDocument/2006/relationships/hyperlink" Target="https://www.airbnb.com/e/turkiye_syria_earthquakes?locale=de-AT&amp;country_override=AT" TargetMode="External"/><Relationship Id="rId10" Type="http://schemas.openxmlformats.org/officeDocument/2006/relationships/hyperlink" Target="https://www.boehringer-ingelheim.com/about-us/corporate-profile/earthquakes-tuerkiye-syria" TargetMode="External"/><Relationship Id="rId19" Type="http://schemas.openxmlformats.org/officeDocument/2006/relationships/hyperlink" Target="https://press.mantruckandbus.com/corporate/man-donates--1-million-for-earthquake-victims/" TargetMode="External"/><Relationship Id="rId4" Type="http://schemas.openxmlformats.org/officeDocument/2006/relationships/hyperlink" Target="https://twitter.com/MercedesBenz/status/1622963852819197954?lang=en" TargetMode="External"/><Relationship Id="rId9" Type="http://schemas.openxmlformats.org/officeDocument/2006/relationships/hyperlink" Target="https://www.db.com/news/detail/20230207-turkey-and-syria-earthquake-relief-campaign?language_id=1" TargetMode="External"/><Relationship Id="rId14" Type="http://schemas.openxmlformats.org/officeDocument/2006/relationships/hyperlink" Target="https://press.siemens.com/global/en/pressrelease/siemens-donate-eu1-million-earthquake-victims-turkiye-and-syria" TargetMode="External"/><Relationship Id="rId22" Type="http://schemas.openxmlformats.org/officeDocument/2006/relationships/hyperlink" Target="https://www.roche.com/media/releases/med-cor-2023-02-09?utm_source=LI&amp;utm_medium=Social&amp;utm_content=_300000436019215&amp;utm_campaign=Media+Releases" TargetMode="External"/><Relationship Id="rId27" Type="http://schemas.openxmlformats.org/officeDocument/2006/relationships/hyperlink" Target="https://stories.starbucks.com/press/2023/supporting-our-partners-and-communities-affected-by-the-earthquake-in-turkey-and-syria/" TargetMode="External"/><Relationship Id="rId30" Type="http://schemas.openxmlformats.org/officeDocument/2006/relationships/hyperlink" Target="https://vasistdas.de/uluslararasi-sirketlerden-deprem-bagislari/"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docs.google.com/document/d/1fqwYTrk0ZlQ6-f1Jzh7MbXvZEw2EZKxK8UIpeYya_TA/edit?usp=sharing" TargetMode="External"/><Relationship Id="rId2" Type="http://schemas.openxmlformats.org/officeDocument/2006/relationships/hyperlink" Target="https://twitter.com/ovgunaercan/status/1624816025521774592" TargetMode="Externa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70A39A-5EBA-14A4-6E04-77B57261AB53}"/>
              </a:ext>
            </a:extLst>
          </p:cNvPr>
          <p:cNvSpPr/>
          <p:nvPr/>
        </p:nvSpPr>
        <p:spPr>
          <a:xfrm>
            <a:off x="-1" y="0"/>
            <a:ext cx="12192000" cy="6858000"/>
          </a:xfrm>
          <a:prstGeom prst="rect">
            <a:avLst/>
          </a:prstGeom>
          <a:solidFill>
            <a:srgbClr val="F5F3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ln>
                <a:solidFill>
                  <a:schemeClr val="bg1"/>
                </a:solidFill>
              </a:ln>
            </a:endParaRPr>
          </a:p>
        </p:txBody>
      </p:sp>
      <p:sp>
        <p:nvSpPr>
          <p:cNvPr id="2" name="Slide Number Placeholder 1">
            <a:extLst>
              <a:ext uri="{FF2B5EF4-FFF2-40B4-BE49-F238E27FC236}">
                <a16:creationId xmlns:a16="http://schemas.microsoft.com/office/drawing/2014/main" id="{2765257F-EE52-C784-B503-C8FC79B8284F}"/>
              </a:ext>
            </a:extLst>
          </p:cNvPr>
          <p:cNvSpPr>
            <a:spLocks noGrp="1"/>
          </p:cNvSpPr>
          <p:nvPr>
            <p:ph type="sldNum" sz="quarter" idx="10"/>
          </p:nvPr>
        </p:nvSpPr>
        <p:spPr/>
        <p:txBody>
          <a:bodyPr/>
          <a:lstStyle/>
          <a:p>
            <a:fld id="{D8D877B3-D348-4611-9BDB-C5374591D951}" type="slidenum">
              <a:rPr lang="en-US" smtClean="0"/>
              <a:pPr/>
              <a:t>1</a:t>
            </a:fld>
            <a:endParaRPr lang="en-US" dirty="0"/>
          </a:p>
        </p:txBody>
      </p:sp>
      <p:sp>
        <p:nvSpPr>
          <p:cNvPr id="4" name="Title 2">
            <a:extLst>
              <a:ext uri="{FF2B5EF4-FFF2-40B4-BE49-F238E27FC236}">
                <a16:creationId xmlns:a16="http://schemas.microsoft.com/office/drawing/2014/main" id="{A4954F3D-85F7-5584-CEB2-91F2E197E3BE}"/>
              </a:ext>
            </a:extLst>
          </p:cNvPr>
          <p:cNvSpPr txBox="1">
            <a:spLocks/>
          </p:cNvSpPr>
          <p:nvPr/>
        </p:nvSpPr>
        <p:spPr>
          <a:xfrm>
            <a:off x="0" y="972273"/>
            <a:ext cx="12191999" cy="4433100"/>
          </a:xfrm>
          <a:prstGeom prst="rect">
            <a:avLst/>
          </a:prstGeom>
        </p:spPr>
        <p:txBody>
          <a:bodyPr lIns="288000" rIns="288000"/>
          <a:lstStyle>
            <a:lvl1pPr algn="l" defTabSz="914318" rtl="0" eaLnBrk="1" latinLnBrk="0" hangingPunct="1">
              <a:lnSpc>
                <a:spcPct val="80000"/>
              </a:lnSpc>
              <a:spcBef>
                <a:spcPct val="0"/>
              </a:spcBef>
              <a:buNone/>
              <a:defRPr sz="4400" b="1" i="0" kern="1200" spc="-151" baseline="0">
                <a:solidFill>
                  <a:schemeClr val="tx1"/>
                </a:solidFill>
                <a:latin typeface="Styrene A LC" pitchFamily="2" charset="77"/>
                <a:ea typeface="+mj-ea"/>
                <a:cs typeface="+mj-cs"/>
              </a:defRPr>
            </a:lvl1pPr>
          </a:lstStyle>
          <a:p>
            <a:pPr algn="ctr">
              <a:lnSpc>
                <a:spcPct val="100000"/>
              </a:lnSpc>
              <a:spcBef>
                <a:spcPts val="1200"/>
              </a:spcBef>
              <a:spcAft>
                <a:spcPts val="1200"/>
              </a:spcAft>
            </a:pPr>
            <a:r>
              <a:rPr lang="en-GB" sz="8800" dirty="0">
                <a:latin typeface="Styrene A LC Black" pitchFamily="2" charset="77"/>
              </a:rPr>
              <a:t>Ask your company for donations to Turkey and Syria</a:t>
            </a:r>
            <a:endParaRPr lang="en-DE" sz="8800" dirty="0">
              <a:latin typeface="Styrene A LC Black" pitchFamily="2" charset="77"/>
            </a:endParaRPr>
          </a:p>
        </p:txBody>
      </p:sp>
      <p:sp>
        <p:nvSpPr>
          <p:cNvPr id="5" name="TextBox 4">
            <a:extLst>
              <a:ext uri="{FF2B5EF4-FFF2-40B4-BE49-F238E27FC236}">
                <a16:creationId xmlns:a16="http://schemas.microsoft.com/office/drawing/2014/main" id="{1242F64C-AB5A-E574-9544-6E085C9CC2E7}"/>
              </a:ext>
            </a:extLst>
          </p:cNvPr>
          <p:cNvSpPr txBox="1"/>
          <p:nvPr/>
        </p:nvSpPr>
        <p:spPr>
          <a:xfrm>
            <a:off x="726609" y="5422686"/>
            <a:ext cx="10738780" cy="954107"/>
          </a:xfrm>
          <a:prstGeom prst="rect">
            <a:avLst/>
          </a:prstGeom>
          <a:noFill/>
        </p:spPr>
        <p:txBody>
          <a:bodyPr wrap="square" rtlCol="0">
            <a:spAutoFit/>
          </a:bodyPr>
          <a:lstStyle/>
          <a:p>
            <a:pPr algn="ctr"/>
            <a:r>
              <a:rPr lang="en-DE" sz="2800" dirty="0">
                <a:latin typeface="Styrene A LC" pitchFamily="2" charset="77"/>
              </a:rPr>
              <a:t>Our guide (English and German) includes what to write and what to present (e.g., current donations radar)</a:t>
            </a:r>
          </a:p>
        </p:txBody>
      </p:sp>
      <p:sp>
        <p:nvSpPr>
          <p:cNvPr id="6" name="TextBox 5">
            <a:extLst>
              <a:ext uri="{FF2B5EF4-FFF2-40B4-BE49-F238E27FC236}">
                <a16:creationId xmlns:a16="http://schemas.microsoft.com/office/drawing/2014/main" id="{05E3E026-E501-05B2-F0AB-1BB9802A3EB9}"/>
              </a:ext>
            </a:extLst>
          </p:cNvPr>
          <p:cNvSpPr txBox="1"/>
          <p:nvPr/>
        </p:nvSpPr>
        <p:spPr>
          <a:xfrm>
            <a:off x="726609" y="353885"/>
            <a:ext cx="10738780" cy="707886"/>
          </a:xfrm>
          <a:prstGeom prst="rect">
            <a:avLst/>
          </a:prstGeom>
          <a:noFill/>
        </p:spPr>
        <p:txBody>
          <a:bodyPr wrap="square" rtlCol="0">
            <a:spAutoFit/>
          </a:bodyPr>
          <a:lstStyle/>
          <a:p>
            <a:pPr algn="ctr"/>
            <a:r>
              <a:rPr lang="en-DE" sz="4000" dirty="0">
                <a:latin typeface="Styrene A LC" pitchFamily="2" charset="77"/>
              </a:rPr>
              <a:t>How to</a:t>
            </a:r>
          </a:p>
        </p:txBody>
      </p:sp>
    </p:spTree>
    <p:extLst>
      <p:ext uri="{BB962C8B-B14F-4D97-AF65-F5344CB8AC3E}">
        <p14:creationId xmlns:p14="http://schemas.microsoft.com/office/powerpoint/2010/main" val="3165297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smtClean="0"/>
              <a:pPr/>
              <a:t>10</a:t>
            </a:fld>
            <a:endParaRPr lang="en-US" dirty="0"/>
          </a:p>
        </p:txBody>
      </p:sp>
      <p:sp>
        <p:nvSpPr>
          <p:cNvPr id="6" name="Rectangle 5"/>
          <p:cNvSpPr/>
          <p:nvPr/>
        </p:nvSpPr>
        <p:spPr>
          <a:xfrm>
            <a:off x="1384300" y="1188625"/>
            <a:ext cx="2210248"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b="1" dirty="0" err="1">
                <a:latin typeface="Styrene A LC" pitchFamily="2" charset="77"/>
              </a:rPr>
              <a:t>Spenden</a:t>
            </a:r>
            <a:r>
              <a:rPr lang="en-US" sz="900" b="1" dirty="0">
                <a:latin typeface="Styrene A LC" pitchFamily="2" charset="77"/>
              </a:rPr>
              <a:t> von </a:t>
            </a:r>
          </a:p>
          <a:p>
            <a:pPr algn="ctr"/>
            <a:r>
              <a:rPr lang="en-US" sz="900" b="1" dirty="0" err="1">
                <a:latin typeface="Styrene A LC" pitchFamily="2" charset="77"/>
              </a:rPr>
              <a:t>Internationale</a:t>
            </a:r>
            <a:r>
              <a:rPr lang="en-US" sz="900" b="1" dirty="0">
                <a:latin typeface="Styrene A LC" pitchFamily="2" charset="77"/>
              </a:rPr>
              <a:t> </a:t>
            </a:r>
            <a:r>
              <a:rPr lang="en-US" sz="900" b="1" dirty="0" err="1">
                <a:latin typeface="Styrene A LC" pitchFamily="2" charset="77"/>
              </a:rPr>
              <a:t>Unternehmen</a:t>
            </a:r>
            <a:endParaRPr lang="en-US" sz="900" b="1" dirty="0">
              <a:latin typeface="Styrene A LC" pitchFamily="2" charset="77"/>
            </a:endParaRPr>
          </a:p>
        </p:txBody>
      </p:sp>
      <p:sp>
        <p:nvSpPr>
          <p:cNvPr id="7" name="Right Triangle 6"/>
          <p:cNvSpPr/>
          <p:nvPr/>
        </p:nvSpPr>
        <p:spPr>
          <a:xfrm flipV="1">
            <a:off x="3434928"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aphicFrame>
        <p:nvGraphicFramePr>
          <p:cNvPr id="4" name="Table 3">
            <a:extLst>
              <a:ext uri="{FF2B5EF4-FFF2-40B4-BE49-F238E27FC236}">
                <a16:creationId xmlns:a16="http://schemas.microsoft.com/office/drawing/2014/main" id="{942AD4C6-044A-C3BB-5A73-6CE3E88AB0BD}"/>
              </a:ext>
            </a:extLst>
          </p:cNvPr>
          <p:cNvGraphicFramePr>
            <a:graphicFrameLocks noGrp="1"/>
          </p:cNvGraphicFramePr>
          <p:nvPr>
            <p:extLst>
              <p:ext uri="{D42A27DB-BD31-4B8C-83A1-F6EECF244321}">
                <p14:modId xmlns:p14="http://schemas.microsoft.com/office/powerpoint/2010/main" val="3121066454"/>
              </p:ext>
            </p:extLst>
          </p:nvPr>
        </p:nvGraphicFramePr>
        <p:xfrm>
          <a:off x="1404317" y="2598055"/>
          <a:ext cx="4860000" cy="3594600"/>
        </p:xfrm>
        <a:graphic>
          <a:graphicData uri="http://schemas.openxmlformats.org/drawingml/2006/table">
            <a:tbl>
              <a:tblPr/>
              <a:tblGrid>
                <a:gridCol w="1008000">
                  <a:extLst>
                    <a:ext uri="{9D8B030D-6E8A-4147-A177-3AD203B41FA5}">
                      <a16:colId xmlns:a16="http://schemas.microsoft.com/office/drawing/2014/main" val="794810006"/>
                    </a:ext>
                  </a:extLst>
                </a:gridCol>
                <a:gridCol w="2160000">
                  <a:extLst>
                    <a:ext uri="{9D8B030D-6E8A-4147-A177-3AD203B41FA5}">
                      <a16:colId xmlns:a16="http://schemas.microsoft.com/office/drawing/2014/main" val="3705218161"/>
                    </a:ext>
                  </a:extLst>
                </a:gridCol>
                <a:gridCol w="1080000">
                  <a:extLst>
                    <a:ext uri="{9D8B030D-6E8A-4147-A177-3AD203B41FA5}">
                      <a16:colId xmlns:a16="http://schemas.microsoft.com/office/drawing/2014/main" val="2598707435"/>
                    </a:ext>
                  </a:extLst>
                </a:gridCol>
                <a:gridCol w="612000">
                  <a:extLst>
                    <a:ext uri="{9D8B030D-6E8A-4147-A177-3AD203B41FA5}">
                      <a16:colId xmlns:a16="http://schemas.microsoft.com/office/drawing/2014/main" val="3443212608"/>
                    </a:ext>
                  </a:extLst>
                </a:gridCol>
              </a:tblGrid>
              <a:tr h="231469">
                <a:tc>
                  <a:txBody>
                    <a:bodyPr/>
                    <a:lstStyle/>
                    <a:p>
                      <a:pPr algn="l" fontAlgn="ctr" latinLnBrk="0"/>
                      <a:r>
                        <a:rPr lang="en-GB" sz="1100" b="1" dirty="0" err="1">
                          <a:solidFill>
                            <a:srgbClr val="FFFFFF"/>
                          </a:solidFill>
                          <a:effectLst/>
                          <a:latin typeface="inherit"/>
                        </a:rPr>
                        <a:t>Herkunftsland</a:t>
                      </a:r>
                      <a:endParaRPr lang="en-GB" sz="1100" b="1" dirty="0">
                        <a:solidFill>
                          <a:srgbClr val="FFFFFF"/>
                        </a:solidFill>
                        <a:effectLst/>
                        <a:latin typeface="inherit"/>
                      </a:endParaRPr>
                    </a:p>
                  </a:txBody>
                  <a:tcPr marL="36000" marR="36000" marT="36000" marB="36000" anchor="ctr">
                    <a:lnL>
                      <a:noFill/>
                    </a:lnL>
                    <a:lnR w="9525" cap="flat" cmpd="sng" algn="ctr">
                      <a:solidFill>
                        <a:srgbClr val="EEEEEE"/>
                      </a:solidFill>
                      <a:prstDash val="solid"/>
                      <a:round/>
                      <a:headEnd type="none" w="med" len="med"/>
                      <a:tailEnd type="none" w="med" len="med"/>
                    </a:lnR>
                    <a:lnT>
                      <a:noFill/>
                    </a:lnT>
                    <a:lnB w="19050" cap="flat" cmpd="sng" algn="ctr">
                      <a:noFill/>
                      <a:prstDash val="solid"/>
                      <a:round/>
                      <a:headEnd type="none" w="med" len="med"/>
                      <a:tailEnd type="none" w="med" len="med"/>
                    </a:lnB>
                    <a:solidFill>
                      <a:srgbClr val="E13E34"/>
                    </a:solidFill>
                  </a:tcPr>
                </a:tc>
                <a:tc>
                  <a:txBody>
                    <a:bodyPr/>
                    <a:lstStyle/>
                    <a:p>
                      <a:pPr marL="0" marR="0" indent="0" algn="l" defTabSz="914318" rtl="0" eaLnBrk="1" fontAlgn="ctr" latinLnBrk="0" hangingPunct="1">
                        <a:lnSpc>
                          <a:spcPct val="100000"/>
                        </a:lnSpc>
                        <a:spcBef>
                          <a:spcPts val="0"/>
                        </a:spcBef>
                        <a:spcAft>
                          <a:spcPts val="0"/>
                        </a:spcAft>
                        <a:buClrTx/>
                        <a:buSzTx/>
                        <a:buFontTx/>
                        <a:buNone/>
                        <a:tabLst/>
                        <a:defRPr/>
                      </a:pPr>
                      <a:r>
                        <a:rPr lang="en-GB" sz="1100" b="1" dirty="0" err="1">
                          <a:solidFill>
                            <a:srgbClr val="FFFFFF"/>
                          </a:solidFill>
                          <a:effectLst/>
                          <a:latin typeface="inherit"/>
                        </a:rPr>
                        <a:t>Unternehmen</a:t>
                      </a:r>
                      <a:endParaRPr lang="en-GB" sz="1100" b="1" dirty="0">
                        <a:solidFill>
                          <a:srgbClr val="FFFFFF"/>
                        </a:solidFill>
                        <a:effectLst/>
                        <a:latin typeface="inherit"/>
                      </a:endParaRPr>
                    </a:p>
                  </a:txBody>
                  <a:tcPr marL="36000" marR="36000" marT="36000" marB="3600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E13E34"/>
                    </a:solidFill>
                  </a:tcPr>
                </a:tc>
                <a:tc>
                  <a:txBody>
                    <a:bodyPr/>
                    <a:lstStyle/>
                    <a:p>
                      <a:pPr algn="l" fontAlgn="ctr" latinLnBrk="0"/>
                      <a:r>
                        <a:rPr lang="en-GB" sz="1100" b="1" dirty="0" err="1">
                          <a:solidFill>
                            <a:srgbClr val="FFFFFF"/>
                          </a:solidFill>
                          <a:effectLst/>
                          <a:latin typeface="inherit"/>
                        </a:rPr>
                        <a:t>Spendenbetrag</a:t>
                      </a:r>
                      <a:endParaRPr lang="en-GB" sz="1100" b="1" dirty="0">
                        <a:solidFill>
                          <a:srgbClr val="FFFFFF"/>
                        </a:solidFill>
                        <a:effectLst/>
                        <a:latin typeface="inherit"/>
                      </a:endParaRPr>
                    </a:p>
                  </a:txBody>
                  <a:tcPr marL="36000" marR="36000" marT="36000" marB="3600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E13E34"/>
                    </a:solidFill>
                  </a:tcPr>
                </a:tc>
                <a:tc>
                  <a:txBody>
                    <a:bodyPr/>
                    <a:lstStyle/>
                    <a:p>
                      <a:pPr algn="ctr" fontAlgn="ctr" latinLnBrk="0"/>
                      <a:r>
                        <a:rPr lang="en-GB" sz="1100" b="1" dirty="0">
                          <a:solidFill>
                            <a:srgbClr val="FFFFFF"/>
                          </a:solidFill>
                          <a:effectLst/>
                          <a:latin typeface="inherit"/>
                        </a:rPr>
                        <a:t>Quelle</a:t>
                      </a:r>
                    </a:p>
                  </a:txBody>
                  <a:tcPr marL="36000" marR="36000" marT="36000" marB="36000" anchor="ctr">
                    <a:lnL w="9525" cap="flat" cmpd="sng" algn="ctr">
                      <a:solidFill>
                        <a:srgbClr val="EEEEEE"/>
                      </a:solidFill>
                      <a:prstDash val="solid"/>
                      <a:round/>
                      <a:headEnd type="none" w="med" len="med"/>
                      <a:tailEnd type="none" w="med" len="med"/>
                    </a:lnL>
                    <a:lnR>
                      <a:noFill/>
                    </a:lnR>
                    <a:lnT>
                      <a:noFill/>
                    </a:lnT>
                    <a:lnB w="19050" cap="flat" cmpd="sng" algn="ctr">
                      <a:noFill/>
                      <a:prstDash val="solid"/>
                      <a:round/>
                      <a:headEnd type="none" w="med" len="med"/>
                      <a:tailEnd type="none" w="med" len="med"/>
                    </a:lnB>
                    <a:solidFill>
                      <a:srgbClr val="E13E34"/>
                    </a:solidFill>
                  </a:tcPr>
                </a:tc>
                <a:extLst>
                  <a:ext uri="{0D108BD9-81ED-4DB2-BD59-A6C34878D82A}">
                    <a16:rowId xmlns:a16="http://schemas.microsoft.com/office/drawing/2014/main" val="102789912"/>
                  </a:ext>
                </a:extLst>
              </a:tr>
              <a:tr h="141603">
                <a:tc>
                  <a:txBody>
                    <a:bodyPr/>
                    <a:lstStyle/>
                    <a:p>
                      <a:pPr algn="l" fontAlgn="t" latinLnBrk="0"/>
                      <a:r>
                        <a:rPr lang="en-GB" sz="1100" b="0" dirty="0">
                          <a:effectLst/>
                          <a:latin typeface="inherit"/>
                        </a:rPr>
                        <a:t>DE</a:t>
                      </a:r>
                    </a:p>
                  </a:txBody>
                  <a:tcPr marL="36000" marR="36000" marT="36000" marB="36000">
                    <a:lnL>
                      <a:noFill/>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err="1">
                          <a:effectLst/>
                          <a:latin typeface="inherit"/>
                        </a:rPr>
                        <a:t>Würth</a:t>
                      </a:r>
                      <a:r>
                        <a:rPr lang="en-GB" sz="1100" b="0" dirty="0">
                          <a:effectLst/>
                          <a:latin typeface="inherit"/>
                        </a:rPr>
                        <a:t> Gruppe</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500,000 €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2"/>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0916454"/>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Bosch</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2,500,000 €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3"/>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39963661"/>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Mercedes</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4"/>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61447946"/>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Volkswagen</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5"/>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42665144"/>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1F1F1F"/>
                          </a:solidFill>
                          <a:effectLst/>
                          <a:uLnTx/>
                          <a:uFillTx/>
                          <a:latin typeface="inherit"/>
                          <a:ea typeface="+mn-ea"/>
                          <a:cs typeface="+mn-cs"/>
                        </a:rPr>
                        <a:t>DE</a:t>
                      </a:r>
                      <a:endParaRPr kumimoji="0" lang="en-GB" sz="1100" b="0" i="0" u="none" strike="noStrike" kern="1200" cap="none" spc="0" normalizeH="0" baseline="0" noProof="0" dirty="0">
                        <a:ln>
                          <a:noFill/>
                        </a:ln>
                        <a:solidFill>
                          <a:srgbClr val="1F1F1F"/>
                        </a:solidFill>
                        <a:effectLst/>
                        <a:uLnTx/>
                        <a:uFillTx/>
                        <a:latin typeface="inherit"/>
                        <a:ea typeface="+mn-ea"/>
                        <a:cs typeface="+mn-cs"/>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Bayer</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1,500,000 €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6"/>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9257401"/>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Deutsche Telekom</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7"/>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96242494"/>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1F1F1F"/>
                          </a:solidFill>
                          <a:effectLst/>
                          <a:uLnTx/>
                          <a:uFillTx/>
                          <a:latin typeface="inherit"/>
                          <a:ea typeface="+mn-ea"/>
                          <a:cs typeface="+mn-cs"/>
                        </a:rPr>
                        <a:t>DE</a:t>
                      </a:r>
                      <a:endParaRPr kumimoji="0" lang="en-GB" sz="1100" b="0" i="0" u="none" strike="noStrike" kern="1200" cap="none" spc="0" normalizeH="0" baseline="0" noProof="0" dirty="0">
                        <a:ln>
                          <a:noFill/>
                        </a:ln>
                        <a:solidFill>
                          <a:srgbClr val="1F1F1F"/>
                        </a:solidFill>
                        <a:effectLst/>
                        <a:uLnTx/>
                        <a:uFillTx/>
                        <a:latin typeface="inherit"/>
                        <a:ea typeface="+mn-ea"/>
                        <a:cs typeface="+mn-cs"/>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ALDI</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500,000 €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8"/>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55931127"/>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Deutsche Bank</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500,000 €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9"/>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3090794"/>
                  </a:ext>
                </a:extLst>
              </a:tr>
              <a:tr h="231469">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1F1F1F"/>
                          </a:solidFill>
                          <a:effectLst/>
                          <a:uLnTx/>
                          <a:uFillTx/>
                          <a:latin typeface="inherit"/>
                          <a:ea typeface="+mn-ea"/>
                          <a:cs typeface="+mn-cs"/>
                        </a:rPr>
                        <a:t>DE</a:t>
                      </a:r>
                      <a:endParaRPr kumimoji="0" lang="en-GB" sz="1100" b="0" i="0" u="none" strike="noStrike" kern="1200" cap="none" spc="0" normalizeH="0" baseline="0" noProof="0" dirty="0">
                        <a:ln>
                          <a:noFill/>
                        </a:ln>
                        <a:solidFill>
                          <a:srgbClr val="1F1F1F"/>
                        </a:solidFill>
                        <a:effectLst/>
                        <a:uLnTx/>
                        <a:uFillTx/>
                        <a:latin typeface="inherit"/>
                        <a:ea typeface="+mn-ea"/>
                        <a:cs typeface="+mn-cs"/>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Boehringer Ingelheim</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10"/>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6079678"/>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Fraport</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11"/>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86718740"/>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1F1F1F"/>
                          </a:solidFill>
                          <a:effectLst/>
                          <a:uLnTx/>
                          <a:uFillTx/>
                          <a:latin typeface="inherit"/>
                          <a:ea typeface="+mn-ea"/>
                          <a:cs typeface="+mn-cs"/>
                        </a:rPr>
                        <a:t>DE</a:t>
                      </a:r>
                      <a:endParaRPr kumimoji="0" lang="en-GB" sz="1100" b="0" i="0" u="none" strike="noStrike" kern="1200" cap="none" spc="0" normalizeH="0" baseline="0" noProof="0" dirty="0">
                        <a:ln>
                          <a:noFill/>
                        </a:ln>
                        <a:solidFill>
                          <a:srgbClr val="1F1F1F"/>
                        </a:solidFill>
                        <a:effectLst/>
                        <a:uLnTx/>
                        <a:uFillTx/>
                        <a:latin typeface="inherit"/>
                        <a:ea typeface="+mn-ea"/>
                        <a:cs typeface="+mn-cs"/>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Allianz</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6,000,000 €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12"/>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10621825"/>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Porsche</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13"/>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15754825"/>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latinLnBrk="0"/>
                      <a:r>
                        <a:rPr lang="en-GB" sz="1100" b="0" dirty="0">
                          <a:effectLst/>
                          <a:latin typeface="inherit"/>
                        </a:rPr>
                        <a:t>Siemens</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t" latinLnBrk="0"/>
                      <a:r>
                        <a:rPr lang="en-GB" sz="1100" b="0" dirty="0">
                          <a:effectLst/>
                          <a:latin typeface="inherit"/>
                          <a:hlinkClick r:id="rId14"/>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3177128"/>
                  </a:ext>
                </a:extLst>
              </a:tr>
              <a:tr h="141603">
                <a:tc>
                  <a:txBody>
                    <a:bodyPr/>
                    <a:lstStyle/>
                    <a:p>
                      <a:pPr algn="l" fontAlgn="t" latinLnBrk="0"/>
                      <a:r>
                        <a:rPr kumimoji="0" lang="en-GB" sz="1100" b="0" i="0" u="none" strike="noStrike" kern="1200" cap="none" spc="0" normalizeH="0" baseline="0" noProof="0" dirty="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latinLnBrk="0"/>
                      <a:r>
                        <a:rPr lang="en-GB" sz="1100" b="0" dirty="0">
                          <a:effectLst/>
                          <a:latin typeface="inherit"/>
                        </a:rPr>
                        <a:t>BASF</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t" latinLnBrk="0"/>
                      <a:r>
                        <a:rPr lang="en-DE" sz="1100" b="0" dirty="0">
                          <a:effectLst/>
                          <a:latin typeface="inherit"/>
                        </a:rPr>
                        <a:t>500,000 €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t" latinLnBrk="0"/>
                      <a:r>
                        <a:rPr lang="en-GB" sz="1100" b="0" u="sng" dirty="0">
                          <a:solidFill>
                            <a:srgbClr val="D62828"/>
                          </a:solidFill>
                          <a:effectLst/>
                          <a:latin typeface="inherit"/>
                          <a:hlinkClick r:id="rId15"/>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06310768"/>
                  </a:ext>
                </a:extLst>
              </a:tr>
            </a:tbl>
          </a:graphicData>
        </a:graphic>
      </p:graphicFrame>
      <p:graphicFrame>
        <p:nvGraphicFramePr>
          <p:cNvPr id="8" name="Table 7">
            <a:extLst>
              <a:ext uri="{FF2B5EF4-FFF2-40B4-BE49-F238E27FC236}">
                <a16:creationId xmlns:a16="http://schemas.microsoft.com/office/drawing/2014/main" id="{FAEB0981-3F75-E55E-33E0-A2F0A1A56FE5}"/>
              </a:ext>
            </a:extLst>
          </p:cNvPr>
          <p:cNvGraphicFramePr>
            <a:graphicFrameLocks noGrp="1"/>
          </p:cNvGraphicFramePr>
          <p:nvPr>
            <p:extLst>
              <p:ext uri="{D42A27DB-BD31-4B8C-83A1-F6EECF244321}">
                <p14:modId xmlns:p14="http://schemas.microsoft.com/office/powerpoint/2010/main" val="623431937"/>
              </p:ext>
            </p:extLst>
          </p:nvPr>
        </p:nvGraphicFramePr>
        <p:xfrm>
          <a:off x="6720691" y="2598055"/>
          <a:ext cx="4791600" cy="3594600"/>
        </p:xfrm>
        <a:graphic>
          <a:graphicData uri="http://schemas.openxmlformats.org/drawingml/2006/table">
            <a:tbl>
              <a:tblPr/>
              <a:tblGrid>
                <a:gridCol w="1008000">
                  <a:extLst>
                    <a:ext uri="{9D8B030D-6E8A-4147-A177-3AD203B41FA5}">
                      <a16:colId xmlns:a16="http://schemas.microsoft.com/office/drawing/2014/main" val="794810006"/>
                    </a:ext>
                  </a:extLst>
                </a:gridCol>
                <a:gridCol w="1947600">
                  <a:extLst>
                    <a:ext uri="{9D8B030D-6E8A-4147-A177-3AD203B41FA5}">
                      <a16:colId xmlns:a16="http://schemas.microsoft.com/office/drawing/2014/main" val="3705218161"/>
                    </a:ext>
                  </a:extLst>
                </a:gridCol>
                <a:gridCol w="1224000">
                  <a:extLst>
                    <a:ext uri="{9D8B030D-6E8A-4147-A177-3AD203B41FA5}">
                      <a16:colId xmlns:a16="http://schemas.microsoft.com/office/drawing/2014/main" val="2598707435"/>
                    </a:ext>
                  </a:extLst>
                </a:gridCol>
                <a:gridCol w="612000">
                  <a:extLst>
                    <a:ext uri="{9D8B030D-6E8A-4147-A177-3AD203B41FA5}">
                      <a16:colId xmlns:a16="http://schemas.microsoft.com/office/drawing/2014/main" val="3443212608"/>
                    </a:ext>
                  </a:extLst>
                </a:gridCol>
              </a:tblGrid>
              <a:tr h="231469">
                <a:tc>
                  <a:txBody>
                    <a:bodyPr/>
                    <a:lstStyle/>
                    <a:p>
                      <a:pPr algn="l" fontAlgn="ctr" latinLnBrk="0"/>
                      <a:r>
                        <a:rPr lang="en-GB" sz="1100" b="1" dirty="0" err="1">
                          <a:solidFill>
                            <a:srgbClr val="FFFFFF"/>
                          </a:solidFill>
                          <a:effectLst/>
                          <a:latin typeface="inherit"/>
                        </a:rPr>
                        <a:t>Herkunftsland</a:t>
                      </a:r>
                      <a:endParaRPr lang="en-GB" sz="1100" b="1" dirty="0">
                        <a:solidFill>
                          <a:srgbClr val="FFFFFF"/>
                        </a:solidFill>
                        <a:effectLst/>
                        <a:latin typeface="inherit"/>
                      </a:endParaRPr>
                    </a:p>
                  </a:txBody>
                  <a:tcPr marL="36000" marR="36000" marT="36000" marB="36000" anchor="ctr">
                    <a:lnL>
                      <a:noFill/>
                    </a:lnL>
                    <a:lnR w="9525" cap="flat" cmpd="sng" algn="ctr">
                      <a:noFill/>
                      <a:prstDash val="solid"/>
                      <a:round/>
                      <a:headEnd type="none" w="med" len="med"/>
                      <a:tailEnd type="none" w="med" len="med"/>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13E34"/>
                    </a:solidFill>
                  </a:tcPr>
                </a:tc>
                <a:tc>
                  <a:txBody>
                    <a:bodyPr/>
                    <a:lstStyle/>
                    <a:p>
                      <a:pPr algn="l" fontAlgn="ctr" latinLnBrk="0"/>
                      <a:r>
                        <a:rPr lang="en-GB" sz="1100" b="1" dirty="0" err="1">
                          <a:solidFill>
                            <a:srgbClr val="FFFFFF"/>
                          </a:solidFill>
                          <a:effectLst/>
                          <a:latin typeface="inherit"/>
                        </a:rPr>
                        <a:t>Unternehmen</a:t>
                      </a:r>
                      <a:endParaRPr lang="en-GB" sz="1100" b="1" dirty="0">
                        <a:solidFill>
                          <a:srgbClr val="FFFFFF"/>
                        </a:solidFill>
                        <a:effectLst/>
                        <a:latin typeface="inherit"/>
                      </a:endParaRPr>
                    </a:p>
                  </a:txBody>
                  <a:tcPr marL="36000" marR="36000" marT="36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13E34"/>
                    </a:solidFill>
                  </a:tcPr>
                </a:tc>
                <a:tc>
                  <a:txBody>
                    <a:bodyPr/>
                    <a:lstStyle/>
                    <a:p>
                      <a:pPr algn="l" fontAlgn="ctr" latinLnBrk="0"/>
                      <a:r>
                        <a:rPr lang="en-GB" sz="1100" b="1" dirty="0" err="1">
                          <a:solidFill>
                            <a:srgbClr val="FFFFFF"/>
                          </a:solidFill>
                          <a:effectLst/>
                          <a:latin typeface="inherit"/>
                        </a:rPr>
                        <a:t>Spendenbetrag</a:t>
                      </a:r>
                      <a:endParaRPr lang="en-GB" sz="1100" b="1" dirty="0">
                        <a:solidFill>
                          <a:srgbClr val="FFFFFF"/>
                        </a:solidFill>
                        <a:effectLst/>
                        <a:latin typeface="inherit"/>
                      </a:endParaRPr>
                    </a:p>
                  </a:txBody>
                  <a:tcPr marL="36000" marR="36000" marT="36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13E34"/>
                    </a:solidFill>
                  </a:tcPr>
                </a:tc>
                <a:tc>
                  <a:txBody>
                    <a:bodyPr/>
                    <a:lstStyle/>
                    <a:p>
                      <a:pPr algn="ctr" fontAlgn="ctr" latinLnBrk="0"/>
                      <a:r>
                        <a:rPr lang="en-GB" sz="1100" b="1" dirty="0">
                          <a:solidFill>
                            <a:srgbClr val="FFFFFF"/>
                          </a:solidFill>
                          <a:effectLst/>
                          <a:latin typeface="inherit"/>
                        </a:rPr>
                        <a:t>Quelle</a:t>
                      </a:r>
                    </a:p>
                  </a:txBody>
                  <a:tcPr marL="36000" marR="36000" marT="36000" marB="36000" anchor="ctr">
                    <a:lnL w="9525" cap="flat" cmpd="sng" algn="ctr">
                      <a:noFill/>
                      <a:prstDash val="solid"/>
                      <a:round/>
                      <a:headEnd type="none" w="med" len="med"/>
                      <a:tailEnd type="none" w="med" len="med"/>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13E34"/>
                    </a:solidFill>
                  </a:tcPr>
                </a:tc>
                <a:extLst>
                  <a:ext uri="{0D108BD9-81ED-4DB2-BD59-A6C34878D82A}">
                    <a16:rowId xmlns:a16="http://schemas.microsoft.com/office/drawing/2014/main" val="102789912"/>
                  </a:ext>
                </a:extLst>
              </a:tr>
              <a:tr h="141603">
                <a:tc>
                  <a:txBody>
                    <a:bodyPr/>
                    <a:lstStyle/>
                    <a:p>
                      <a:pPr algn="l" fontAlgn="t" latinLnBrk="0"/>
                      <a:r>
                        <a:rPr kumimoji="0" lang="en-GB" sz="1100" b="0" i="0" u="none" strike="noStrike" kern="1200" cap="none" spc="0" normalizeH="0" baseline="0" noProof="0" dirty="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Hugo Boss</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250,000 €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16"/>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42207384"/>
                  </a:ext>
                </a:extLst>
              </a:tr>
              <a:tr h="141603">
                <a:tc>
                  <a:txBody>
                    <a:bodyPr/>
                    <a:lstStyle/>
                    <a:p>
                      <a:pPr algn="l" fontAlgn="t" latinLnBrk="0"/>
                      <a:r>
                        <a:rPr kumimoji="0" lang="en-GB" sz="1100" b="0" i="0" u="none" strike="noStrike" kern="1200" cap="none" spc="0" normalizeH="0" baseline="0" noProof="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Metro AG</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200,000 €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17"/>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6984043"/>
                  </a:ext>
                </a:extLst>
              </a:tr>
              <a:tr h="141603">
                <a:tc>
                  <a:txBody>
                    <a:bodyPr/>
                    <a:lstStyle/>
                    <a:p>
                      <a:pPr algn="l" fontAlgn="t" latinLnBrk="0"/>
                      <a:r>
                        <a:rPr kumimoji="0" lang="en-GB" sz="1100" b="0" i="0" u="none" strike="noStrike" kern="1200" cap="none" spc="0" normalizeH="0" baseline="0" noProof="0" dirty="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EnBW</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18"/>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2102679"/>
                  </a:ext>
                </a:extLst>
              </a:tr>
              <a:tr h="141603">
                <a:tc>
                  <a:txBody>
                    <a:bodyPr/>
                    <a:lstStyle/>
                    <a:p>
                      <a:pPr algn="l" fontAlgn="t" latinLnBrk="0"/>
                      <a:r>
                        <a:rPr kumimoji="0" lang="en-GB" sz="1100" b="0" i="0" u="none" strike="noStrike" kern="1200" cap="none" spc="0" normalizeH="0" baseline="0" noProof="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MAN</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19"/>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5640496"/>
                  </a:ext>
                </a:extLst>
              </a:tr>
              <a:tr h="141603">
                <a:tc>
                  <a:txBody>
                    <a:bodyPr/>
                    <a:lstStyle/>
                    <a:p>
                      <a:pPr algn="l" fontAlgn="t" latinLnBrk="0"/>
                      <a:r>
                        <a:rPr kumimoji="0" lang="en-GB" sz="1100" b="0" i="0" u="none" strike="noStrike" kern="1200" cap="none" spc="0" normalizeH="0" baseline="0" noProof="0" dirty="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Henkel</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20"/>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2729397"/>
                  </a:ext>
                </a:extLst>
              </a:tr>
              <a:tr h="141603">
                <a:tc>
                  <a:txBody>
                    <a:bodyPr/>
                    <a:lstStyle/>
                    <a:p>
                      <a:pPr algn="l" fontAlgn="t" latinLnBrk="0"/>
                      <a:r>
                        <a:rPr kumimoji="0" lang="en-GB" sz="1100" b="0" i="0" u="none" strike="noStrike" kern="1200" cap="none" spc="0" normalizeH="0" baseline="0" noProof="0" dirty="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Daimler Truck AG</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21"/>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9249258"/>
                  </a:ext>
                </a:extLst>
              </a:tr>
              <a:tr h="141603">
                <a:tc>
                  <a:txBody>
                    <a:bodyPr/>
                    <a:lstStyle/>
                    <a:p>
                      <a:pPr algn="l" fontAlgn="t" latinLnBrk="0"/>
                      <a:r>
                        <a:rPr lang="en-GB" sz="1100" b="0" dirty="0">
                          <a:effectLst/>
                          <a:latin typeface="inherit"/>
                        </a:rPr>
                        <a:t>CH</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Roche</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lang="en-DE" sz="1100" b="0" dirty="0">
                          <a:effectLst/>
                          <a:latin typeface="inherit"/>
                        </a:rPr>
                        <a:t>1,500,000 CHF</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dirty="0">
                          <a:effectLst/>
                          <a:latin typeface="inherit"/>
                          <a:hlinkClick r:id="rId22"/>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98848489"/>
                  </a:ext>
                </a:extLst>
              </a:tr>
              <a:tr h="141603">
                <a:tc>
                  <a:txBody>
                    <a:bodyPr/>
                    <a:lstStyle/>
                    <a:p>
                      <a:pPr algn="l" fontAlgn="t" latinLnBrk="0"/>
                      <a:r>
                        <a:rPr lang="en-GB" sz="1100" b="0" dirty="0">
                          <a:effectLst/>
                          <a:latin typeface="inherit"/>
                        </a:rPr>
                        <a:t>SW</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latinLnBrk="0"/>
                      <a:r>
                        <a:rPr lang="en-GB" sz="1100" b="0" dirty="0">
                          <a:effectLst/>
                          <a:latin typeface="inherit"/>
                        </a:rPr>
                        <a:t>IKEA</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t" latinLnBrk="0"/>
                      <a:r>
                        <a:rPr lang="en-DE" sz="1100" b="0" dirty="0">
                          <a:effectLst/>
                          <a:latin typeface="inherit"/>
                        </a:rPr>
                        <a:t>10.000.000 €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t" latinLnBrk="0"/>
                      <a:r>
                        <a:rPr lang="en-GB" sz="1100" b="0" u="sng" dirty="0">
                          <a:solidFill>
                            <a:srgbClr val="D62828"/>
                          </a:solidFill>
                          <a:effectLst/>
                          <a:latin typeface="inherit"/>
                          <a:hlinkClick r:id="rId23"/>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76796699"/>
                  </a:ext>
                </a:extLst>
              </a:tr>
              <a:tr h="141603">
                <a:tc>
                  <a:txBody>
                    <a:bodyPr/>
                    <a:lstStyle/>
                    <a:p>
                      <a:pPr algn="l" fontAlgn="t" latinLnBrk="0"/>
                      <a:r>
                        <a:rPr lang="en-GB" sz="1100" b="0" dirty="0">
                          <a:effectLst/>
                          <a:latin typeface="inherit"/>
                        </a:rPr>
                        <a:t>US</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Novartis</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$1.000.000</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24"/>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04293356"/>
                  </a:ext>
                </a:extLst>
              </a:tr>
              <a:tr h="141603">
                <a:tc>
                  <a:txBody>
                    <a:bodyPr/>
                    <a:lstStyle/>
                    <a:p>
                      <a:pPr algn="l" fontAlgn="t" latinLnBrk="0"/>
                      <a:r>
                        <a:rPr lang="en-GB" sz="1100" b="0" dirty="0">
                          <a:effectLst/>
                          <a:latin typeface="inherit"/>
                        </a:rPr>
                        <a:t>US</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latinLnBrk="0"/>
                      <a:r>
                        <a:rPr lang="en-GB" sz="1100" b="0" dirty="0">
                          <a:effectLst/>
                          <a:latin typeface="inherit"/>
                        </a:rPr>
                        <a:t>Kraft Heinz</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t" latinLnBrk="0"/>
                      <a:r>
                        <a:rPr lang="en-DE" sz="1100" b="0" dirty="0">
                          <a:effectLst/>
                          <a:latin typeface="inherit"/>
                        </a:rPr>
                        <a:t>$500.000</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t" latinLnBrk="0"/>
                      <a:r>
                        <a:rPr lang="en-GB" sz="1100" b="0" u="sng" dirty="0">
                          <a:solidFill>
                            <a:srgbClr val="D62828"/>
                          </a:solidFill>
                          <a:effectLst/>
                          <a:latin typeface="inherit"/>
                          <a:hlinkClick r:id="rId25"/>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9404297"/>
                  </a:ext>
                </a:extLst>
              </a:tr>
              <a:tr h="141603">
                <a:tc>
                  <a:txBody>
                    <a:bodyPr/>
                    <a:lstStyle/>
                    <a:p>
                      <a:pPr algn="l" fontAlgn="t" latinLnBrk="0"/>
                      <a:r>
                        <a:rPr lang="en-GB" sz="1100" b="0" dirty="0">
                          <a:effectLst/>
                          <a:latin typeface="inherit"/>
                        </a:rPr>
                        <a:t>US</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Boeing</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$500.000</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26"/>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82997777"/>
                  </a:ext>
                </a:extLst>
              </a:tr>
              <a:tr h="141603">
                <a:tc>
                  <a:txBody>
                    <a:bodyPr/>
                    <a:lstStyle/>
                    <a:p>
                      <a:pPr algn="l" fontAlgn="t" latinLnBrk="0"/>
                      <a:r>
                        <a:rPr lang="en-GB" sz="1100" b="0" dirty="0">
                          <a:effectLst/>
                          <a:latin typeface="inherit"/>
                        </a:rPr>
                        <a:t>US</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latinLnBrk="0"/>
                      <a:r>
                        <a:rPr lang="en-GB" sz="1100" b="0" dirty="0">
                          <a:effectLst/>
                          <a:latin typeface="inherit"/>
                        </a:rPr>
                        <a:t>Starbucks</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t" latinLnBrk="0"/>
                      <a:r>
                        <a:rPr lang="en-DE" sz="1100" b="0" dirty="0">
                          <a:effectLst/>
                          <a:latin typeface="inherit"/>
                        </a:rPr>
                        <a:t>$1.000.000</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t" latinLnBrk="0"/>
                      <a:r>
                        <a:rPr lang="en-GB" sz="1100" b="0" u="sng" dirty="0">
                          <a:solidFill>
                            <a:srgbClr val="D62828"/>
                          </a:solidFill>
                          <a:effectLst/>
                          <a:latin typeface="inherit"/>
                          <a:hlinkClick r:id="rId27"/>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64503211"/>
                  </a:ext>
                </a:extLst>
              </a:tr>
              <a:tr h="141603">
                <a:tc>
                  <a:txBody>
                    <a:bodyPr/>
                    <a:lstStyle/>
                    <a:p>
                      <a:pPr algn="l" fontAlgn="t" latinLnBrk="0"/>
                      <a:r>
                        <a:rPr lang="en-GB" sz="1100" b="0" dirty="0">
                          <a:effectLst/>
                          <a:latin typeface="inherit"/>
                        </a:rPr>
                        <a:t>US</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318" rtl="0" eaLnBrk="1" fontAlgn="t" latinLnBrk="0" hangingPunct="1">
                        <a:lnSpc>
                          <a:spcPct val="100000"/>
                        </a:lnSpc>
                        <a:spcBef>
                          <a:spcPts val="0"/>
                        </a:spcBef>
                        <a:spcAft>
                          <a:spcPts val="0"/>
                        </a:spcAft>
                        <a:buClrTx/>
                        <a:buSzTx/>
                        <a:buFontTx/>
                        <a:buNone/>
                        <a:tabLst/>
                        <a:defRPr/>
                      </a:pPr>
                      <a:r>
                        <a:rPr lang="en-GB" sz="1100" b="0" dirty="0">
                          <a:effectLst/>
                          <a:latin typeface="inherit"/>
                        </a:rPr>
                        <a:t>Airbnb</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lang="en-DE" sz="1100" b="0" dirty="0">
                          <a:effectLst/>
                          <a:latin typeface="inherit"/>
                        </a:rPr>
                        <a:t>Bis zu $10.000.000*</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t" latinLnBrk="0"/>
                      <a:r>
                        <a:rPr lang="en-GB" sz="1100" b="0" dirty="0">
                          <a:effectLst/>
                          <a:latin typeface="inherit"/>
                          <a:hlinkClick r:id="rId28"/>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48178813"/>
                  </a:ext>
                </a:extLst>
              </a:tr>
              <a:tr h="141603">
                <a:tc>
                  <a:txBody>
                    <a:bodyPr/>
                    <a:lstStyle/>
                    <a:p>
                      <a:pPr algn="l" fontAlgn="t" latinLnBrk="0"/>
                      <a:r>
                        <a:rPr lang="en-GB" sz="1100" b="0" dirty="0">
                          <a:effectLst/>
                          <a:latin typeface="inherit"/>
                        </a:rPr>
                        <a:t>UK</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Premier League</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£1.000.000</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29"/>
                        </a:rPr>
                        <a:t>Quelle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21903317"/>
                  </a:ext>
                </a:extLst>
              </a:tr>
            </a:tbl>
          </a:graphicData>
        </a:graphic>
      </p:graphicFrame>
      <p:sp>
        <p:nvSpPr>
          <p:cNvPr id="12" name="TextBox 11">
            <a:extLst>
              <a:ext uri="{FF2B5EF4-FFF2-40B4-BE49-F238E27FC236}">
                <a16:creationId xmlns:a16="http://schemas.microsoft.com/office/drawing/2014/main" id="{1DB3716A-09EA-9E88-3B00-A76FA83339D2}"/>
              </a:ext>
            </a:extLst>
          </p:cNvPr>
          <p:cNvSpPr txBox="1"/>
          <p:nvPr/>
        </p:nvSpPr>
        <p:spPr>
          <a:xfrm>
            <a:off x="1384299" y="1652188"/>
            <a:ext cx="10545931" cy="825482"/>
          </a:xfrm>
          <a:prstGeom prst="rect">
            <a:avLst/>
          </a:prstGeom>
          <a:noFill/>
        </p:spPr>
        <p:txBody>
          <a:bodyPr wrap="square" lIns="0" rIns="0" rtlCol="0">
            <a:spAutoFit/>
          </a:bodyPr>
          <a:lstStyle/>
          <a:p>
            <a:pPr>
              <a:lnSpc>
                <a:spcPct val="150000"/>
              </a:lnSpc>
            </a:pPr>
            <a:r>
              <a:rPr lang="de-DE" sz="1100" dirty="0">
                <a:latin typeface="Styrene A LC" pitchFamily="2" charset="77"/>
              </a:rPr>
              <a:t>In der folgenden Tabelle sind die Spenden von internationalen (vor allem westlichen) gewinnorientierten Unternehmen aufgeführt. Spendenkampagnen von Mitarbeitern sind in den Spendenwerten nicht enthalten. Spenden von Persönlichkeiten des öffentlichen Lebens und Spendenfonds von Ländern sind in der Tabelle nicht enthalten. Aktualisierte </a:t>
            </a:r>
            <a:r>
              <a:rPr lang="de-DE" sz="1100" dirty="0">
                <a:latin typeface="Styrene A LC" pitchFamily="2" charset="77"/>
                <a:hlinkClick r:id="rId30"/>
              </a:rPr>
              <a:t>Online-Version hier</a:t>
            </a:r>
            <a:r>
              <a:rPr lang="de-DE" sz="1100" dirty="0">
                <a:latin typeface="Styrene A LC" pitchFamily="2" charset="77"/>
              </a:rPr>
              <a:t>.</a:t>
            </a:r>
            <a:endParaRPr lang="en-GB" sz="1100" dirty="0">
              <a:latin typeface="Styrene A LC" pitchFamily="2" charset="77"/>
            </a:endParaRPr>
          </a:p>
        </p:txBody>
      </p:sp>
      <p:sp>
        <p:nvSpPr>
          <p:cNvPr id="5" name="Rectangle 4">
            <a:extLst>
              <a:ext uri="{FF2B5EF4-FFF2-40B4-BE49-F238E27FC236}">
                <a16:creationId xmlns:a16="http://schemas.microsoft.com/office/drawing/2014/main" id="{5C2D117C-C19D-359C-383A-DFE8250BEAE7}"/>
              </a:ext>
            </a:extLst>
          </p:cNvPr>
          <p:cNvSpPr/>
          <p:nvPr/>
        </p:nvSpPr>
        <p:spPr>
          <a:xfrm>
            <a:off x="8597455" y="554807"/>
            <a:ext cx="3085350" cy="5438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64008" rIns="72000" rtlCol="0" anchor="ctr"/>
          <a:lstStyle/>
          <a:p>
            <a:pPr algn="ctr"/>
            <a:r>
              <a:rPr lang="de-DE" sz="900" b="1" dirty="0">
                <a:latin typeface="Styrene A LC" pitchFamily="2" charset="77"/>
              </a:rPr>
              <a:t>An die E-Mail, die an die betreffenden Kollegen gesendet wird, können Sie diese Folie anhängen.</a:t>
            </a:r>
            <a:endParaRPr lang="en-US" sz="900" b="1" dirty="0">
              <a:latin typeface="Styrene A LC" pitchFamily="2" charset="77"/>
            </a:endParaRPr>
          </a:p>
        </p:txBody>
      </p:sp>
      <p:sp>
        <p:nvSpPr>
          <p:cNvPr id="9" name="TextBox 8">
            <a:extLst>
              <a:ext uri="{FF2B5EF4-FFF2-40B4-BE49-F238E27FC236}">
                <a16:creationId xmlns:a16="http://schemas.microsoft.com/office/drawing/2014/main" id="{8EF2C7AB-1BA0-6415-023A-839657138F22}"/>
              </a:ext>
            </a:extLst>
          </p:cNvPr>
          <p:cNvSpPr txBox="1"/>
          <p:nvPr/>
        </p:nvSpPr>
        <p:spPr>
          <a:xfrm>
            <a:off x="1384300" y="6211287"/>
            <a:ext cx="8523894" cy="484428"/>
          </a:xfrm>
          <a:prstGeom prst="rect">
            <a:avLst/>
          </a:prstGeom>
          <a:noFill/>
        </p:spPr>
        <p:txBody>
          <a:bodyPr wrap="square" lIns="0" rIns="0" rtlCol="0">
            <a:spAutoFit/>
          </a:bodyPr>
          <a:lstStyle/>
          <a:p>
            <a:pPr>
              <a:lnSpc>
                <a:spcPct val="150000"/>
              </a:lnSpc>
            </a:pPr>
            <a:r>
              <a:rPr lang="en-GB" sz="900" dirty="0">
                <a:latin typeface="Styrene A LC" pitchFamily="2" charset="77"/>
              </a:rPr>
              <a:t>*</a:t>
            </a:r>
            <a:r>
              <a:rPr lang="en-GB" sz="900" dirty="0" err="1">
                <a:latin typeface="Styrene A LC" pitchFamily="2" charset="77"/>
              </a:rPr>
              <a:t>Spenden</a:t>
            </a:r>
            <a:r>
              <a:rPr lang="en-GB" sz="900" dirty="0">
                <a:latin typeface="Styrene A LC" pitchFamily="2" charset="77"/>
              </a:rPr>
              <a:t> </a:t>
            </a:r>
            <a:r>
              <a:rPr lang="en-GB" sz="900" dirty="0" err="1">
                <a:latin typeface="Styrene A LC" pitchFamily="2" charset="77"/>
              </a:rPr>
              <a:t>werden</a:t>
            </a:r>
            <a:r>
              <a:rPr lang="en-GB" sz="900" dirty="0">
                <a:latin typeface="Styrene A LC" pitchFamily="2" charset="77"/>
              </a:rPr>
              <a:t> bis </a:t>
            </a:r>
            <a:r>
              <a:rPr lang="en-GB" sz="900" dirty="0" err="1">
                <a:latin typeface="Styrene A LC" pitchFamily="2" charset="77"/>
              </a:rPr>
              <a:t>zu</a:t>
            </a:r>
            <a:r>
              <a:rPr lang="en-GB" sz="900" dirty="0">
                <a:latin typeface="Styrene A LC" pitchFamily="2" charset="77"/>
              </a:rPr>
              <a:t> </a:t>
            </a:r>
            <a:r>
              <a:rPr lang="en-GB" sz="900" dirty="0" err="1">
                <a:latin typeface="Styrene A LC" pitchFamily="2" charset="77"/>
              </a:rPr>
              <a:t>einer</a:t>
            </a:r>
            <a:r>
              <a:rPr lang="en-GB" sz="900" dirty="0">
                <a:latin typeface="Styrene A LC" pitchFamily="2" charset="77"/>
              </a:rPr>
              <a:t> </a:t>
            </a:r>
            <a:r>
              <a:rPr lang="en-GB" sz="900" dirty="0" err="1">
                <a:latin typeface="Styrene A LC" pitchFamily="2" charset="77"/>
              </a:rPr>
              <a:t>Gesamthöhe</a:t>
            </a:r>
            <a:r>
              <a:rPr lang="en-GB" sz="900" dirty="0">
                <a:latin typeface="Styrene A LC" pitchFamily="2" charset="77"/>
              </a:rPr>
              <a:t> von 5 </a:t>
            </a:r>
            <a:r>
              <a:rPr lang="en-GB" sz="900" dirty="0" err="1">
                <a:latin typeface="Styrene A LC" pitchFamily="2" charset="77"/>
              </a:rPr>
              <a:t>Millionen</a:t>
            </a:r>
            <a:r>
              <a:rPr lang="en-GB" sz="900" dirty="0">
                <a:latin typeface="Styrene A LC" pitchFamily="2" charset="77"/>
              </a:rPr>
              <a:t> USD </a:t>
            </a:r>
            <a:r>
              <a:rPr lang="en-GB" sz="900" dirty="0" err="1">
                <a:latin typeface="Styrene A LC" pitchFamily="2" charset="77"/>
              </a:rPr>
              <a:t>verdoppelt</a:t>
            </a:r>
            <a:r>
              <a:rPr lang="en-GB" sz="900" dirty="0">
                <a:latin typeface="Styrene A LC" pitchFamily="2" charset="77"/>
              </a:rPr>
              <a:t>.</a:t>
            </a:r>
          </a:p>
          <a:p>
            <a:pPr>
              <a:lnSpc>
                <a:spcPct val="150000"/>
              </a:lnSpc>
            </a:pPr>
            <a:r>
              <a:rPr lang="en-GB" sz="900" dirty="0">
                <a:latin typeface="Styrene A LC" pitchFamily="2" charset="77"/>
              </a:rPr>
              <a:t>Quelle: </a:t>
            </a:r>
            <a:r>
              <a:rPr lang="en-GB" sz="900" dirty="0" err="1">
                <a:latin typeface="Styrene A LC" pitchFamily="2" charset="77"/>
              </a:rPr>
              <a:t>Vasistdas.de</a:t>
            </a:r>
            <a:r>
              <a:rPr lang="en-GB" sz="900" dirty="0">
                <a:latin typeface="Styrene A LC" pitchFamily="2" charset="77"/>
              </a:rPr>
              <a:t> desk research based until 14.02.2023 data.</a:t>
            </a:r>
          </a:p>
        </p:txBody>
      </p:sp>
    </p:spTree>
    <p:extLst>
      <p:ext uri="{BB962C8B-B14F-4D97-AF65-F5344CB8AC3E}">
        <p14:creationId xmlns:p14="http://schemas.microsoft.com/office/powerpoint/2010/main" val="1994416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03D822-F2A3-DE8E-9223-22A5650F2AA2}"/>
              </a:ext>
            </a:extLst>
          </p:cNvPr>
          <p:cNvSpPr>
            <a:spLocks noGrp="1"/>
          </p:cNvSpPr>
          <p:nvPr>
            <p:ph type="sldNum" sz="quarter" idx="10"/>
          </p:nvPr>
        </p:nvSpPr>
        <p:spPr/>
        <p:txBody>
          <a:bodyPr/>
          <a:lstStyle/>
          <a:p>
            <a:fld id="{D8D877B3-D348-4611-9BDB-C5374591D951}" type="slidenum">
              <a:rPr lang="en-US" smtClean="0"/>
              <a:pPr/>
              <a:t>11</a:t>
            </a:fld>
            <a:endParaRPr lang="en-US" dirty="0"/>
          </a:p>
        </p:txBody>
      </p:sp>
      <p:sp>
        <p:nvSpPr>
          <p:cNvPr id="3" name="Title 2">
            <a:extLst>
              <a:ext uri="{FF2B5EF4-FFF2-40B4-BE49-F238E27FC236}">
                <a16:creationId xmlns:a16="http://schemas.microsoft.com/office/drawing/2014/main" id="{90610F13-5E15-F9E8-77A0-14BD7046F586}"/>
              </a:ext>
            </a:extLst>
          </p:cNvPr>
          <p:cNvSpPr>
            <a:spLocks noGrp="1"/>
          </p:cNvSpPr>
          <p:nvPr>
            <p:ph type="title"/>
          </p:nvPr>
        </p:nvSpPr>
        <p:spPr>
          <a:xfrm>
            <a:off x="1866900" y="4200805"/>
            <a:ext cx="4229100" cy="1621619"/>
          </a:xfrm>
        </p:spPr>
        <p:txBody>
          <a:bodyPr/>
          <a:lstStyle/>
          <a:p>
            <a:r>
              <a:rPr lang="en-DE" dirty="0"/>
              <a:t>Thank you!</a:t>
            </a:r>
            <a:br>
              <a:rPr lang="en-DE" dirty="0"/>
            </a:br>
            <a:br>
              <a:rPr lang="en-DE" dirty="0"/>
            </a:br>
            <a:r>
              <a:rPr lang="en-GB" dirty="0" err="1"/>
              <a:t>Herzlichen</a:t>
            </a:r>
            <a:r>
              <a:rPr lang="en-GB" dirty="0"/>
              <a:t> Dank!</a:t>
            </a:r>
            <a:br>
              <a:rPr lang="en-GB" dirty="0"/>
            </a:br>
            <a:br>
              <a:rPr lang="en-DE" dirty="0"/>
            </a:br>
            <a:br>
              <a:rPr lang="en-DE" dirty="0"/>
            </a:br>
            <a:endParaRPr lang="en-DE" dirty="0"/>
          </a:p>
        </p:txBody>
      </p:sp>
      <p:pic>
        <p:nvPicPr>
          <p:cNvPr id="4" name="Picture 3">
            <a:extLst>
              <a:ext uri="{FF2B5EF4-FFF2-40B4-BE49-F238E27FC236}">
                <a16:creationId xmlns:a16="http://schemas.microsoft.com/office/drawing/2014/main" id="{2F0F2F6D-3842-ABA3-A247-02BE283DF5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0844" y="698755"/>
            <a:ext cx="2038817" cy="611645"/>
          </a:xfrm>
          <a:prstGeom prst="rect">
            <a:avLst/>
          </a:prstGeom>
        </p:spPr>
      </p:pic>
      <p:sp>
        <p:nvSpPr>
          <p:cNvPr id="5" name="Title 2">
            <a:extLst>
              <a:ext uri="{FF2B5EF4-FFF2-40B4-BE49-F238E27FC236}">
                <a16:creationId xmlns:a16="http://schemas.microsoft.com/office/drawing/2014/main" id="{E8E4D217-C9E4-0970-FEC1-88767AF57B8B}"/>
              </a:ext>
            </a:extLst>
          </p:cNvPr>
          <p:cNvSpPr txBox="1">
            <a:spLocks/>
          </p:cNvSpPr>
          <p:nvPr/>
        </p:nvSpPr>
        <p:spPr>
          <a:xfrm>
            <a:off x="8676414" y="1081221"/>
            <a:ext cx="3210939" cy="601665"/>
          </a:xfrm>
          <a:prstGeom prst="rect">
            <a:avLst/>
          </a:prstGeom>
        </p:spPr>
        <p:txBody>
          <a:bodyPr/>
          <a:lstStyle>
            <a:lvl1pPr algn="l" defTabSz="914318" rtl="0" eaLnBrk="1" latinLnBrk="0" hangingPunct="1">
              <a:lnSpc>
                <a:spcPct val="80000"/>
              </a:lnSpc>
              <a:spcBef>
                <a:spcPct val="0"/>
              </a:spcBef>
              <a:buNone/>
              <a:defRPr sz="4400" b="1" i="0" kern="1200" spc="-151" baseline="0">
                <a:solidFill>
                  <a:schemeClr val="tx1"/>
                </a:solidFill>
                <a:latin typeface="Styrene A LC" pitchFamily="2" charset="77"/>
                <a:ea typeface="+mj-ea"/>
                <a:cs typeface="+mj-cs"/>
              </a:defRPr>
            </a:lvl1pPr>
          </a:lstStyle>
          <a:p>
            <a:pPr algn="ctr">
              <a:lnSpc>
                <a:spcPct val="150000"/>
              </a:lnSpc>
            </a:pPr>
            <a:r>
              <a:rPr lang="en-GB" sz="1400" b="0" dirty="0"/>
              <a:t>https://</a:t>
            </a:r>
            <a:r>
              <a:rPr lang="en-GB" sz="1400" b="0" dirty="0" err="1"/>
              <a:t>vasistdas.de</a:t>
            </a:r>
            <a:endParaRPr lang="en-DE" sz="1400" b="0" dirty="0"/>
          </a:p>
        </p:txBody>
      </p:sp>
      <p:pic>
        <p:nvPicPr>
          <p:cNvPr id="6" name="Picture 5">
            <a:extLst>
              <a:ext uri="{FF2B5EF4-FFF2-40B4-BE49-F238E27FC236}">
                <a16:creationId xmlns:a16="http://schemas.microsoft.com/office/drawing/2014/main" id="{D188DBA1-5FBF-F802-71E9-8706E08AD0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53878" y="211959"/>
            <a:ext cx="505692" cy="505692"/>
          </a:xfrm>
          <a:prstGeom prst="rect">
            <a:avLst/>
          </a:prstGeom>
        </p:spPr>
      </p:pic>
    </p:spTree>
    <p:extLst>
      <p:ext uri="{BB962C8B-B14F-4D97-AF65-F5344CB8AC3E}">
        <p14:creationId xmlns:p14="http://schemas.microsoft.com/office/powerpoint/2010/main" val="19830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BC9458-5ECE-6C8C-C510-4FE1E415CD64}"/>
              </a:ext>
            </a:extLst>
          </p:cNvPr>
          <p:cNvSpPr>
            <a:spLocks noGrp="1"/>
          </p:cNvSpPr>
          <p:nvPr>
            <p:ph type="sldNum" sz="quarter" idx="10"/>
          </p:nvPr>
        </p:nvSpPr>
        <p:spPr/>
        <p:txBody>
          <a:bodyPr/>
          <a:lstStyle/>
          <a:p>
            <a:fld id="{D8D877B3-D348-4611-9BDB-C5374591D951}" type="slidenum">
              <a:rPr lang="en-US" smtClean="0"/>
              <a:pPr/>
              <a:t>2</a:t>
            </a:fld>
            <a:endParaRPr lang="en-US" dirty="0"/>
          </a:p>
        </p:txBody>
      </p:sp>
      <p:pic>
        <p:nvPicPr>
          <p:cNvPr id="4" name="Picture 3">
            <a:extLst>
              <a:ext uri="{FF2B5EF4-FFF2-40B4-BE49-F238E27FC236}">
                <a16:creationId xmlns:a16="http://schemas.microsoft.com/office/drawing/2014/main" id="{151AF3DE-97CA-D31E-0B07-86F8557890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878" y="211959"/>
            <a:ext cx="505692" cy="505692"/>
          </a:xfrm>
          <a:prstGeom prst="rect">
            <a:avLst/>
          </a:prstGeom>
        </p:spPr>
      </p:pic>
      <p:sp>
        <p:nvSpPr>
          <p:cNvPr id="5" name="Rectangle 4">
            <a:extLst>
              <a:ext uri="{FF2B5EF4-FFF2-40B4-BE49-F238E27FC236}">
                <a16:creationId xmlns:a16="http://schemas.microsoft.com/office/drawing/2014/main" id="{A91183E3-DD13-F892-6CE1-06BF80140FEF}"/>
              </a:ext>
            </a:extLst>
          </p:cNvPr>
          <p:cNvSpPr/>
          <p:nvPr/>
        </p:nvSpPr>
        <p:spPr>
          <a:xfrm>
            <a:off x="1397000" y="1188625"/>
            <a:ext cx="1074008"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b="1" dirty="0">
                <a:latin typeface="Styrene A LC" pitchFamily="2" charset="77"/>
              </a:rPr>
              <a:t>Objective</a:t>
            </a:r>
          </a:p>
        </p:txBody>
      </p:sp>
      <p:sp>
        <p:nvSpPr>
          <p:cNvPr id="6" name="Right Triangle 5">
            <a:extLst>
              <a:ext uri="{FF2B5EF4-FFF2-40B4-BE49-F238E27FC236}">
                <a16:creationId xmlns:a16="http://schemas.microsoft.com/office/drawing/2014/main" id="{27957588-91E2-1115-C456-2CE9477E0900}"/>
              </a:ext>
            </a:extLst>
          </p:cNvPr>
          <p:cNvSpPr/>
          <p:nvPr/>
        </p:nvSpPr>
        <p:spPr>
          <a:xfrm flipV="1">
            <a:off x="2317328"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itle 2">
            <a:extLst>
              <a:ext uri="{FF2B5EF4-FFF2-40B4-BE49-F238E27FC236}">
                <a16:creationId xmlns:a16="http://schemas.microsoft.com/office/drawing/2014/main" id="{5CBC46DE-41F0-8508-C60C-96305291321C}"/>
              </a:ext>
            </a:extLst>
          </p:cNvPr>
          <p:cNvSpPr txBox="1">
            <a:spLocks/>
          </p:cNvSpPr>
          <p:nvPr/>
        </p:nvSpPr>
        <p:spPr>
          <a:xfrm>
            <a:off x="1866899" y="2618190"/>
            <a:ext cx="9492761" cy="2633748"/>
          </a:xfrm>
          <a:prstGeom prst="rect">
            <a:avLst/>
          </a:prstGeom>
        </p:spPr>
        <p:txBody>
          <a:bodyPr/>
          <a:lstStyle>
            <a:lvl1pPr algn="l" defTabSz="914318" rtl="0" eaLnBrk="1" latinLnBrk="0" hangingPunct="1">
              <a:lnSpc>
                <a:spcPct val="80000"/>
              </a:lnSpc>
              <a:spcBef>
                <a:spcPct val="0"/>
              </a:spcBef>
              <a:buNone/>
              <a:defRPr sz="4400" b="1" i="0" kern="1200" spc="-151" baseline="0">
                <a:solidFill>
                  <a:schemeClr val="tx1"/>
                </a:solidFill>
                <a:latin typeface="Styrene A LC" pitchFamily="2" charset="77"/>
                <a:ea typeface="+mj-ea"/>
                <a:cs typeface="+mj-cs"/>
              </a:defRPr>
            </a:lvl1pPr>
          </a:lstStyle>
          <a:p>
            <a:pPr>
              <a:lnSpc>
                <a:spcPct val="150000"/>
              </a:lnSpc>
            </a:pPr>
            <a:r>
              <a:rPr lang="en-GB" sz="2400" b="0" dirty="0"/>
              <a:t>With the help of this document, we aim to trigger immigrants and expats from Turkey and Syria approach their companies to ask for donations. Please reach out to us (</a:t>
            </a:r>
            <a:r>
              <a:rPr lang="en-GB" sz="2400" b="0" dirty="0" err="1"/>
              <a:t>info@vasistdas.de</a:t>
            </a:r>
            <a:r>
              <a:rPr lang="en-GB" sz="2400" b="0" dirty="0"/>
              <a:t>) if you have any suggestions.</a:t>
            </a:r>
            <a:endParaRPr lang="en-DE" sz="2400" b="0" dirty="0"/>
          </a:p>
        </p:txBody>
      </p:sp>
    </p:spTree>
    <p:extLst>
      <p:ext uri="{BB962C8B-B14F-4D97-AF65-F5344CB8AC3E}">
        <p14:creationId xmlns:p14="http://schemas.microsoft.com/office/powerpoint/2010/main" val="40575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C20B47FD-C41D-2A8A-4B45-76039C5864C6}"/>
              </a:ext>
            </a:extLst>
          </p:cNvPr>
          <p:cNvGrpSpPr/>
          <p:nvPr/>
        </p:nvGrpSpPr>
        <p:grpSpPr>
          <a:xfrm>
            <a:off x="973604" y="949566"/>
            <a:ext cx="10723081" cy="3546509"/>
            <a:chOff x="973604" y="0"/>
            <a:chExt cx="10723081" cy="3546509"/>
          </a:xfrm>
        </p:grpSpPr>
        <p:pic>
          <p:nvPicPr>
            <p:cNvPr id="14" name="Picture 13">
              <a:extLst>
                <a:ext uri="{FF2B5EF4-FFF2-40B4-BE49-F238E27FC236}">
                  <a16:creationId xmlns:a16="http://schemas.microsoft.com/office/drawing/2014/main" id="{D7F7B14F-A645-1FAF-B703-2D537CBDDD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5125" y="0"/>
              <a:ext cx="5331560" cy="3546509"/>
            </a:xfrm>
            <a:prstGeom prst="rect">
              <a:avLst/>
            </a:prstGeom>
          </p:spPr>
        </p:pic>
        <p:pic>
          <p:nvPicPr>
            <p:cNvPr id="16" name="Picture 15">
              <a:extLst>
                <a:ext uri="{FF2B5EF4-FFF2-40B4-BE49-F238E27FC236}">
                  <a16:creationId xmlns:a16="http://schemas.microsoft.com/office/drawing/2014/main" id="{F29E8CF2-A6B2-A3A7-E764-97A48C26B8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604" y="0"/>
              <a:ext cx="5341129" cy="3546509"/>
            </a:xfrm>
            <a:prstGeom prst="rect">
              <a:avLst/>
            </a:prstGeom>
          </p:spPr>
        </p:pic>
      </p:grpSp>
      <p:sp>
        <p:nvSpPr>
          <p:cNvPr id="2" name="Slide Number Placeholder 1"/>
          <p:cNvSpPr>
            <a:spLocks noGrp="1"/>
          </p:cNvSpPr>
          <p:nvPr>
            <p:ph type="sldNum" sz="quarter" idx="10"/>
          </p:nvPr>
        </p:nvSpPr>
        <p:spPr/>
        <p:txBody>
          <a:bodyPr/>
          <a:lstStyle/>
          <a:p>
            <a:fld id="{D8D877B3-D348-4611-9BDB-C5374591D951}" type="slidenum">
              <a:rPr lang="en-US" smtClean="0"/>
              <a:pPr/>
              <a:t>3</a:t>
            </a:fld>
            <a:endParaRPr lang="en-US" dirty="0"/>
          </a:p>
        </p:txBody>
      </p:sp>
      <p:cxnSp>
        <p:nvCxnSpPr>
          <p:cNvPr id="5" name="Straight Connector 4"/>
          <p:cNvCxnSpPr/>
          <p:nvPr/>
        </p:nvCxnSpPr>
        <p:spPr>
          <a:xfrm>
            <a:off x="973605" y="-325541"/>
            <a:ext cx="0" cy="6858000"/>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D9A97DA-77F3-5770-FEA8-62A9FAA4A39A}"/>
              </a:ext>
            </a:extLst>
          </p:cNvPr>
          <p:cNvSpPr txBox="1"/>
          <p:nvPr/>
        </p:nvSpPr>
        <p:spPr>
          <a:xfrm>
            <a:off x="1197603" y="5061857"/>
            <a:ext cx="9339621" cy="1569660"/>
          </a:xfrm>
          <a:prstGeom prst="rect">
            <a:avLst/>
          </a:prstGeom>
          <a:noFill/>
          <a:effectLst/>
        </p:spPr>
        <p:txBody>
          <a:bodyPr wrap="square" lIns="0" rIns="0" rtlCol="0">
            <a:spAutoFit/>
          </a:bodyPr>
          <a:lstStyle/>
          <a:p>
            <a:r>
              <a:rPr lang="en-US" sz="4800" b="1" dirty="0">
                <a:latin typeface="Styrene A LC" pitchFamily="2" charset="77"/>
              </a:rPr>
              <a:t>Earthquake donations for Turkey and Syria</a:t>
            </a:r>
          </a:p>
        </p:txBody>
      </p:sp>
      <p:sp>
        <p:nvSpPr>
          <p:cNvPr id="12" name="Rectangle 11"/>
          <p:cNvSpPr/>
          <p:nvPr/>
        </p:nvSpPr>
        <p:spPr>
          <a:xfrm>
            <a:off x="973607" y="0"/>
            <a:ext cx="11218393" cy="5061857"/>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 name="TextBox 8">
            <a:extLst>
              <a:ext uri="{FF2B5EF4-FFF2-40B4-BE49-F238E27FC236}">
                <a16:creationId xmlns:a16="http://schemas.microsoft.com/office/drawing/2014/main" id="{490D6E9C-CC12-5152-0CB2-7320ABAF414B}"/>
              </a:ext>
            </a:extLst>
          </p:cNvPr>
          <p:cNvSpPr txBox="1"/>
          <p:nvPr/>
        </p:nvSpPr>
        <p:spPr>
          <a:xfrm>
            <a:off x="10465316" y="0"/>
            <a:ext cx="1726684" cy="584775"/>
          </a:xfrm>
          <a:prstGeom prst="rect">
            <a:avLst/>
          </a:prstGeom>
          <a:noFill/>
          <a:effectLst/>
        </p:spPr>
        <p:txBody>
          <a:bodyPr wrap="square" lIns="0" rIns="0" rtlCol="0">
            <a:spAutoFit/>
          </a:bodyPr>
          <a:lstStyle/>
          <a:p>
            <a:pPr algn="ctr"/>
            <a:r>
              <a:rPr lang="en-US" sz="3200" b="1" dirty="0">
                <a:latin typeface="Styrene A LC" pitchFamily="2" charset="77"/>
              </a:rPr>
              <a:t>ENG</a:t>
            </a:r>
          </a:p>
        </p:txBody>
      </p:sp>
    </p:spTree>
    <p:extLst>
      <p:ext uri="{BB962C8B-B14F-4D97-AF65-F5344CB8AC3E}">
        <p14:creationId xmlns:p14="http://schemas.microsoft.com/office/powerpoint/2010/main" val="347194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F71886-60A7-96C0-C315-3B9FD9DF4DBC}"/>
              </a:ext>
            </a:extLst>
          </p:cNvPr>
          <p:cNvSpPr>
            <a:spLocks noGrp="1"/>
          </p:cNvSpPr>
          <p:nvPr>
            <p:ph type="sldNum" sz="quarter" idx="10"/>
          </p:nvPr>
        </p:nvSpPr>
        <p:spPr/>
        <p:txBody>
          <a:bodyPr/>
          <a:lstStyle/>
          <a:p>
            <a:fld id="{D8D877B3-D348-4611-9BDB-C5374591D951}" type="slidenum">
              <a:rPr lang="en-US" smtClean="0"/>
              <a:pPr/>
              <a:t>4</a:t>
            </a:fld>
            <a:endParaRPr lang="en-US" dirty="0"/>
          </a:p>
        </p:txBody>
      </p:sp>
      <p:sp>
        <p:nvSpPr>
          <p:cNvPr id="4" name="Rectangle 3">
            <a:extLst>
              <a:ext uri="{FF2B5EF4-FFF2-40B4-BE49-F238E27FC236}">
                <a16:creationId xmlns:a16="http://schemas.microsoft.com/office/drawing/2014/main" id="{CAB4030A-DCEE-F377-02BA-DA01471174DE}"/>
              </a:ext>
            </a:extLst>
          </p:cNvPr>
          <p:cNvSpPr/>
          <p:nvPr/>
        </p:nvSpPr>
        <p:spPr>
          <a:xfrm>
            <a:off x="1397000" y="1188625"/>
            <a:ext cx="1074008"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b="1" dirty="0">
                <a:latin typeface="Styrene A LC" pitchFamily="2" charset="77"/>
              </a:rPr>
              <a:t>Email body</a:t>
            </a:r>
          </a:p>
        </p:txBody>
      </p:sp>
      <p:sp>
        <p:nvSpPr>
          <p:cNvPr id="5" name="Right Triangle 4">
            <a:extLst>
              <a:ext uri="{FF2B5EF4-FFF2-40B4-BE49-F238E27FC236}">
                <a16:creationId xmlns:a16="http://schemas.microsoft.com/office/drawing/2014/main" id="{9D1287CA-43F1-C243-0090-BC7B929B19D0}"/>
              </a:ext>
            </a:extLst>
          </p:cNvPr>
          <p:cNvSpPr/>
          <p:nvPr/>
        </p:nvSpPr>
        <p:spPr>
          <a:xfrm flipV="1">
            <a:off x="2317328"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extBox 6">
            <a:extLst>
              <a:ext uri="{FF2B5EF4-FFF2-40B4-BE49-F238E27FC236}">
                <a16:creationId xmlns:a16="http://schemas.microsoft.com/office/drawing/2014/main" id="{1D1BCE4B-AA28-5173-2E3B-59D05A125918}"/>
              </a:ext>
            </a:extLst>
          </p:cNvPr>
          <p:cNvSpPr txBox="1"/>
          <p:nvPr/>
        </p:nvSpPr>
        <p:spPr>
          <a:xfrm>
            <a:off x="1635162" y="1723303"/>
            <a:ext cx="9832490" cy="4770152"/>
          </a:xfrm>
          <a:prstGeom prst="rect">
            <a:avLst/>
          </a:prstGeom>
          <a:noFill/>
        </p:spPr>
        <p:txBody>
          <a:bodyPr wrap="square" lIns="0" rIns="0" rtlCol="0">
            <a:spAutoFit/>
          </a:bodyPr>
          <a:lstStyle/>
          <a:p>
            <a:pPr>
              <a:lnSpc>
                <a:spcPct val="150000"/>
              </a:lnSpc>
            </a:pPr>
            <a:r>
              <a:rPr lang="en-GB" sz="1200" dirty="0">
                <a:latin typeface="Styrene A LC" pitchFamily="2" charset="77"/>
              </a:rPr>
              <a:t>Dear colleagues, </a:t>
            </a:r>
          </a:p>
          <a:p>
            <a:pPr>
              <a:lnSpc>
                <a:spcPct val="150000"/>
              </a:lnSpc>
            </a:pPr>
            <a:endParaRPr lang="en-GB" sz="1200" dirty="0">
              <a:latin typeface="Styrene A LC" pitchFamily="2" charset="77"/>
            </a:endParaRPr>
          </a:p>
          <a:p>
            <a:pPr>
              <a:lnSpc>
                <a:spcPct val="150000"/>
              </a:lnSpc>
            </a:pPr>
            <a:r>
              <a:rPr lang="en-GB" sz="1200" dirty="0">
                <a:latin typeface="Styrene A LC" pitchFamily="2" charset="77"/>
              </a:rPr>
              <a:t>I am deeply saddened by the devastating earthquake with magnitude of 7.8 in Turkey and Syria on Feb. 6, 2023. The combined death toll in the region rose above 37,000 (as of 13.02.2022) while renowned geologist Prof. </a:t>
            </a:r>
            <a:r>
              <a:rPr lang="en-GB" sz="1200" dirty="0" err="1">
                <a:latin typeface="Styrene A LC" pitchFamily="2" charset="77"/>
              </a:rPr>
              <a:t>Dr.</a:t>
            </a:r>
            <a:r>
              <a:rPr lang="en-GB" sz="1200" dirty="0">
                <a:latin typeface="Styrene A LC" pitchFamily="2" charset="77"/>
              </a:rPr>
              <a:t> </a:t>
            </a:r>
            <a:r>
              <a:rPr lang="en-GB" sz="1200" dirty="0" err="1">
                <a:latin typeface="Styrene A LC" pitchFamily="2" charset="77"/>
              </a:rPr>
              <a:t>Övgün</a:t>
            </a:r>
            <a:r>
              <a:rPr lang="en-GB" sz="1200" dirty="0">
                <a:latin typeface="Styrene A LC" pitchFamily="2" charset="77"/>
              </a:rPr>
              <a:t> Ahmet </a:t>
            </a:r>
            <a:r>
              <a:rPr lang="en-GB" sz="1200" dirty="0" err="1">
                <a:latin typeface="Styrene A LC" pitchFamily="2" charset="77"/>
              </a:rPr>
              <a:t>Ercan</a:t>
            </a:r>
            <a:r>
              <a:rPr lang="en-GB" sz="1200" dirty="0">
                <a:latin typeface="Styrene A LC" pitchFamily="2" charset="77"/>
              </a:rPr>
              <a:t> </a:t>
            </a:r>
            <a:r>
              <a:rPr lang="en-GB" sz="1200" dirty="0">
                <a:latin typeface="Styrene A LC" pitchFamily="2" charset="77"/>
                <a:hlinkClick r:id="rId2"/>
              </a:rPr>
              <a:t>predicts that </a:t>
            </a:r>
            <a:r>
              <a:rPr lang="en-GB" sz="1200" dirty="0">
                <a:latin typeface="Styrene A LC" pitchFamily="2" charset="77"/>
              </a:rPr>
              <a:t>(as of 12.02.2022) 155.000 people are still fighting for survival under the demolished buildings in Turkey.</a:t>
            </a:r>
          </a:p>
          <a:p>
            <a:pPr>
              <a:lnSpc>
                <a:spcPct val="150000"/>
              </a:lnSpc>
            </a:pPr>
            <a:endParaRPr lang="en-GB" sz="1200" dirty="0">
              <a:latin typeface="Styrene A LC" pitchFamily="2" charset="77"/>
            </a:endParaRPr>
          </a:p>
          <a:p>
            <a:pPr>
              <a:lnSpc>
                <a:spcPct val="150000"/>
              </a:lnSpc>
            </a:pPr>
            <a:r>
              <a:rPr lang="en-GB" sz="1200" dirty="0">
                <a:latin typeface="Styrene A LC" pitchFamily="2" charset="77"/>
              </a:rPr>
              <a:t>I am reaching out to you to see what we can do as the company to help those in need in Turkey and Syria. Companies and global business communities around the world rush to assist victims of the earthquakes. I look forward to our company’s generous contribution by means to sending cash and in-kind donations to one of the charities (</a:t>
            </a:r>
            <a:r>
              <a:rPr lang="en-GB" sz="1200" dirty="0">
                <a:latin typeface="Styrene A LC" pitchFamily="2" charset="77"/>
                <a:hlinkClick r:id="rId3"/>
              </a:rPr>
              <a:t>this list</a:t>
            </a:r>
            <a:r>
              <a:rPr lang="en-GB" sz="1200" dirty="0">
                <a:latin typeface="Styrene A LC" pitchFamily="2" charset="77"/>
              </a:rPr>
              <a:t> might help).</a:t>
            </a:r>
          </a:p>
          <a:p>
            <a:pPr>
              <a:lnSpc>
                <a:spcPct val="150000"/>
              </a:lnSpc>
            </a:pPr>
            <a:endParaRPr lang="en-GB" sz="1200" dirty="0">
              <a:latin typeface="Styrene A LC" pitchFamily="2" charset="77"/>
            </a:endParaRPr>
          </a:p>
          <a:p>
            <a:pPr>
              <a:lnSpc>
                <a:spcPct val="150000"/>
              </a:lnSpc>
            </a:pPr>
            <a:r>
              <a:rPr lang="en-GB" sz="1200" dirty="0">
                <a:latin typeface="Styrene A LC" pitchFamily="2" charset="77"/>
              </a:rPr>
              <a:t>I am attaching an overview of the monetary donations communicated as of 13.02.2022 by international companies all around the world.</a:t>
            </a:r>
          </a:p>
          <a:p>
            <a:pPr>
              <a:lnSpc>
                <a:spcPct val="150000"/>
              </a:lnSpc>
            </a:pPr>
            <a:endParaRPr lang="en-GB" sz="1200" dirty="0">
              <a:latin typeface="Styrene A LC" pitchFamily="2" charset="77"/>
            </a:endParaRPr>
          </a:p>
          <a:p>
            <a:pPr>
              <a:lnSpc>
                <a:spcPct val="150000"/>
              </a:lnSpc>
            </a:pPr>
            <a:r>
              <a:rPr lang="en-GB" sz="1200" dirty="0">
                <a:latin typeface="Styrene A LC" pitchFamily="2" charset="77"/>
              </a:rPr>
              <a:t>I look forward to hearing from you,</a:t>
            </a:r>
          </a:p>
          <a:p>
            <a:pPr>
              <a:lnSpc>
                <a:spcPct val="150000"/>
              </a:lnSpc>
            </a:pPr>
            <a:endParaRPr lang="en-GB" sz="1200" dirty="0">
              <a:latin typeface="Styrene A LC" pitchFamily="2" charset="77"/>
            </a:endParaRPr>
          </a:p>
          <a:p>
            <a:pPr>
              <a:lnSpc>
                <a:spcPct val="150000"/>
              </a:lnSpc>
            </a:pPr>
            <a:r>
              <a:rPr lang="en-GB" sz="1200" dirty="0">
                <a:latin typeface="Styrene A LC" pitchFamily="2" charset="77"/>
              </a:rPr>
              <a:t>Yours sincerely,</a:t>
            </a:r>
          </a:p>
        </p:txBody>
      </p:sp>
      <p:sp>
        <p:nvSpPr>
          <p:cNvPr id="3" name="Rectangle 2">
            <a:extLst>
              <a:ext uri="{FF2B5EF4-FFF2-40B4-BE49-F238E27FC236}">
                <a16:creationId xmlns:a16="http://schemas.microsoft.com/office/drawing/2014/main" id="{C726A349-BD82-FEBF-3FEF-CEE68F54FB7E}"/>
              </a:ext>
            </a:extLst>
          </p:cNvPr>
          <p:cNvSpPr/>
          <p:nvPr/>
        </p:nvSpPr>
        <p:spPr>
          <a:xfrm>
            <a:off x="9155723" y="464805"/>
            <a:ext cx="2527081" cy="7238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64008" rIns="72000" rtlCol="0" anchor="ctr"/>
          <a:lstStyle/>
          <a:p>
            <a:pPr algn="ctr"/>
            <a:r>
              <a:rPr lang="en-US" sz="900" b="1" dirty="0">
                <a:latin typeface="Styrene A LC" pitchFamily="2" charset="77"/>
              </a:rPr>
              <a:t>You can copy / paste this text, make adjustments as preferred and share with you colleagues.</a:t>
            </a:r>
          </a:p>
        </p:txBody>
      </p:sp>
    </p:spTree>
    <p:extLst>
      <p:ext uri="{BB962C8B-B14F-4D97-AF65-F5344CB8AC3E}">
        <p14:creationId xmlns:p14="http://schemas.microsoft.com/office/powerpoint/2010/main" val="2761287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smtClean="0"/>
              <a:pPr/>
              <a:t>5</a:t>
            </a:fld>
            <a:endParaRPr lang="en-US" dirty="0"/>
          </a:p>
        </p:txBody>
      </p:sp>
      <p:sp>
        <p:nvSpPr>
          <p:cNvPr id="6" name="Rectangle 5"/>
          <p:cNvSpPr/>
          <p:nvPr/>
        </p:nvSpPr>
        <p:spPr>
          <a:xfrm>
            <a:off x="1397000" y="1188625"/>
            <a:ext cx="1074008"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b="1" dirty="0">
                <a:latin typeface="Styrene A LC" pitchFamily="2" charset="77"/>
              </a:rPr>
              <a:t>The impact</a:t>
            </a:r>
          </a:p>
        </p:txBody>
      </p:sp>
      <p:sp>
        <p:nvSpPr>
          <p:cNvPr id="7" name="Right Triangle 6"/>
          <p:cNvSpPr/>
          <p:nvPr/>
        </p:nvSpPr>
        <p:spPr>
          <a:xfrm flipV="1">
            <a:off x="2317328"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TextBox 27">
            <a:extLst>
              <a:ext uri="{FF2B5EF4-FFF2-40B4-BE49-F238E27FC236}">
                <a16:creationId xmlns:a16="http://schemas.microsoft.com/office/drawing/2014/main" id="{BCCEB447-7997-4461-D067-C577391BDB2F}"/>
              </a:ext>
            </a:extLst>
          </p:cNvPr>
          <p:cNvSpPr txBox="1"/>
          <p:nvPr/>
        </p:nvSpPr>
        <p:spPr>
          <a:xfrm>
            <a:off x="1635162" y="3420068"/>
            <a:ext cx="4706261" cy="2554161"/>
          </a:xfrm>
          <a:prstGeom prst="rect">
            <a:avLst/>
          </a:prstGeom>
          <a:noFill/>
        </p:spPr>
        <p:txBody>
          <a:bodyPr wrap="square" lIns="0" rIns="0" rtlCol="0">
            <a:spAutoFit/>
          </a:bodyPr>
          <a:lstStyle/>
          <a:p>
            <a:pPr>
              <a:lnSpc>
                <a:spcPct val="150000"/>
              </a:lnSpc>
            </a:pPr>
            <a:r>
              <a:rPr lang="en-GB" sz="1200" dirty="0">
                <a:latin typeface="Styrene A LC" pitchFamily="2" charset="77"/>
              </a:rPr>
              <a:t>With hopes of finding many more survivors in the rubble fast fading, the combined death toll in Turkey and neighbouring Syria from last Monday's 7.8 magnitude quake rose above 37,000 and looked set to keep increasing. (</a:t>
            </a:r>
            <a:r>
              <a:rPr lang="en-GB" sz="1200" dirty="0">
                <a:latin typeface="Styrene A LC" pitchFamily="2" charset="77"/>
                <a:hlinkClick r:id="rId2"/>
              </a:rPr>
              <a:t>Reuters</a:t>
            </a:r>
            <a:r>
              <a:rPr lang="en-GB" sz="1200" dirty="0">
                <a:latin typeface="Styrene A LC" pitchFamily="2" charset="77"/>
              </a:rPr>
              <a:t>)</a:t>
            </a:r>
          </a:p>
          <a:p>
            <a:pPr>
              <a:lnSpc>
                <a:spcPct val="150000"/>
              </a:lnSpc>
            </a:pPr>
            <a:endParaRPr lang="en-GB" sz="1200" dirty="0">
              <a:latin typeface="Styrene A LC" pitchFamily="2" charset="77"/>
            </a:endParaRPr>
          </a:p>
          <a:p>
            <a:pPr>
              <a:lnSpc>
                <a:spcPct val="150000"/>
              </a:lnSpc>
            </a:pPr>
            <a:r>
              <a:rPr lang="en-GB" sz="1200" dirty="0">
                <a:latin typeface="Styrene A LC" pitchFamily="2" charset="77"/>
              </a:rPr>
              <a:t>Prof. </a:t>
            </a:r>
            <a:r>
              <a:rPr lang="en-GB" sz="1200" dirty="0" err="1">
                <a:latin typeface="Styrene A LC" pitchFamily="2" charset="77"/>
              </a:rPr>
              <a:t>Dr.</a:t>
            </a:r>
            <a:r>
              <a:rPr lang="en-GB" sz="1200" dirty="0">
                <a:latin typeface="Styrene A LC" pitchFamily="2" charset="77"/>
              </a:rPr>
              <a:t> </a:t>
            </a:r>
            <a:r>
              <a:rPr lang="en-GB" sz="1200" dirty="0" err="1">
                <a:latin typeface="Styrene A LC" pitchFamily="2" charset="77"/>
              </a:rPr>
              <a:t>Övgün</a:t>
            </a:r>
            <a:r>
              <a:rPr lang="en-GB" sz="1200" dirty="0">
                <a:latin typeface="Styrene A LC" pitchFamily="2" charset="77"/>
              </a:rPr>
              <a:t> Ahmet </a:t>
            </a:r>
            <a:r>
              <a:rPr lang="en-GB" sz="1200" dirty="0" err="1">
                <a:latin typeface="Styrene A LC" pitchFamily="2" charset="77"/>
              </a:rPr>
              <a:t>Ercan</a:t>
            </a:r>
            <a:r>
              <a:rPr lang="en-GB" sz="1200" dirty="0">
                <a:latin typeface="Styrene A LC" pitchFamily="2" charset="77"/>
              </a:rPr>
              <a:t> predicts that (as of 12.02.2022) 155.000 people are still waiting to be survived under the demolished buildings in Turkey. (</a:t>
            </a:r>
            <a:r>
              <a:rPr lang="en-GB" sz="1200" dirty="0">
                <a:latin typeface="Styrene A LC" pitchFamily="2" charset="77"/>
                <a:hlinkClick r:id="rId3"/>
              </a:rPr>
              <a:t>Twitter</a:t>
            </a:r>
            <a:r>
              <a:rPr lang="en-GB" sz="1200" dirty="0">
                <a:latin typeface="Styrene A LC" pitchFamily="2" charset="77"/>
              </a:rPr>
              <a:t>)</a:t>
            </a:r>
          </a:p>
        </p:txBody>
      </p:sp>
      <p:sp>
        <p:nvSpPr>
          <p:cNvPr id="5" name="TextBox 4">
            <a:extLst>
              <a:ext uri="{FF2B5EF4-FFF2-40B4-BE49-F238E27FC236}">
                <a16:creationId xmlns:a16="http://schemas.microsoft.com/office/drawing/2014/main" id="{7B43C398-90F5-CF36-73E6-5A6C17665566}"/>
              </a:ext>
            </a:extLst>
          </p:cNvPr>
          <p:cNvSpPr txBox="1"/>
          <p:nvPr/>
        </p:nvSpPr>
        <p:spPr>
          <a:xfrm>
            <a:off x="406400" y="3378200"/>
            <a:ext cx="184731" cy="369332"/>
          </a:xfrm>
          <a:prstGeom prst="rect">
            <a:avLst/>
          </a:prstGeom>
          <a:noFill/>
        </p:spPr>
        <p:txBody>
          <a:bodyPr wrap="none" rtlCol="0">
            <a:spAutoFit/>
          </a:bodyPr>
          <a:lstStyle/>
          <a:p>
            <a:endParaRPr lang="en-DE" dirty="0"/>
          </a:p>
        </p:txBody>
      </p:sp>
      <p:sp>
        <p:nvSpPr>
          <p:cNvPr id="10" name="TextBox 9">
            <a:extLst>
              <a:ext uri="{FF2B5EF4-FFF2-40B4-BE49-F238E27FC236}">
                <a16:creationId xmlns:a16="http://schemas.microsoft.com/office/drawing/2014/main" id="{FFA919E5-C5A8-F052-2549-5B92E649245B}"/>
              </a:ext>
            </a:extLst>
          </p:cNvPr>
          <p:cNvSpPr txBox="1"/>
          <p:nvPr/>
        </p:nvSpPr>
        <p:spPr>
          <a:xfrm>
            <a:off x="6545730" y="5888207"/>
            <a:ext cx="4474524" cy="257571"/>
          </a:xfrm>
          <a:prstGeom prst="rect">
            <a:avLst/>
          </a:prstGeom>
          <a:noFill/>
        </p:spPr>
        <p:txBody>
          <a:bodyPr wrap="square" lIns="0" rIns="0" rtlCol="0">
            <a:spAutoFit/>
          </a:bodyPr>
          <a:lstStyle/>
          <a:p>
            <a:pPr>
              <a:lnSpc>
                <a:spcPct val="150000"/>
              </a:lnSpc>
            </a:pPr>
            <a:r>
              <a:rPr lang="en-GB" sz="800" b="0" i="0" u="none" strike="noStrike" dirty="0">
                <a:effectLst/>
                <a:latin typeface="-apple-system"/>
              </a:rPr>
              <a:t>The dad can't leave his beloved daughter even if she has passed away.</a:t>
            </a:r>
            <a:endParaRPr lang="en-GB" sz="600" dirty="0">
              <a:latin typeface="Styrene A LC" pitchFamily="2" charset="77"/>
            </a:endParaRPr>
          </a:p>
        </p:txBody>
      </p:sp>
      <p:pic>
        <p:nvPicPr>
          <p:cNvPr id="1028" name="Picture 4" descr="No alternative text description for this image">
            <a:extLst>
              <a:ext uri="{FF2B5EF4-FFF2-40B4-BE49-F238E27FC236}">
                <a16:creationId xmlns:a16="http://schemas.microsoft.com/office/drawing/2014/main" id="{242080F3-2DDB-6FC7-DD24-4E42CC9FAA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3367" y="1482859"/>
            <a:ext cx="4972162" cy="4452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7413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smtClean="0"/>
              <a:pPr/>
              <a:t>6</a:t>
            </a:fld>
            <a:endParaRPr lang="en-US" dirty="0"/>
          </a:p>
        </p:txBody>
      </p:sp>
      <p:sp>
        <p:nvSpPr>
          <p:cNvPr id="6" name="Rectangle 5"/>
          <p:cNvSpPr/>
          <p:nvPr/>
        </p:nvSpPr>
        <p:spPr>
          <a:xfrm>
            <a:off x="1384300" y="1188625"/>
            <a:ext cx="2210248"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b="1" dirty="0">
                <a:latin typeface="Styrene A LC" pitchFamily="2" charset="77"/>
              </a:rPr>
              <a:t>Donations by </a:t>
            </a:r>
          </a:p>
          <a:p>
            <a:pPr algn="ctr"/>
            <a:r>
              <a:rPr lang="en-US" sz="900" b="1" dirty="0">
                <a:latin typeface="Styrene A LC" pitchFamily="2" charset="77"/>
              </a:rPr>
              <a:t>International Companies</a:t>
            </a:r>
          </a:p>
        </p:txBody>
      </p:sp>
      <p:sp>
        <p:nvSpPr>
          <p:cNvPr id="7" name="Right Triangle 6"/>
          <p:cNvSpPr/>
          <p:nvPr/>
        </p:nvSpPr>
        <p:spPr>
          <a:xfrm flipV="1">
            <a:off x="3434928"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aphicFrame>
        <p:nvGraphicFramePr>
          <p:cNvPr id="4" name="Table 3">
            <a:extLst>
              <a:ext uri="{FF2B5EF4-FFF2-40B4-BE49-F238E27FC236}">
                <a16:creationId xmlns:a16="http://schemas.microsoft.com/office/drawing/2014/main" id="{942AD4C6-044A-C3BB-5A73-6CE3E88AB0BD}"/>
              </a:ext>
            </a:extLst>
          </p:cNvPr>
          <p:cNvGraphicFramePr>
            <a:graphicFrameLocks noGrp="1"/>
          </p:cNvGraphicFramePr>
          <p:nvPr>
            <p:extLst>
              <p:ext uri="{D42A27DB-BD31-4B8C-83A1-F6EECF244321}">
                <p14:modId xmlns:p14="http://schemas.microsoft.com/office/powerpoint/2010/main" val="2344003388"/>
              </p:ext>
            </p:extLst>
          </p:nvPr>
        </p:nvGraphicFramePr>
        <p:xfrm>
          <a:off x="1404317" y="2361385"/>
          <a:ext cx="4464000" cy="3594600"/>
        </p:xfrm>
        <a:graphic>
          <a:graphicData uri="http://schemas.openxmlformats.org/drawingml/2006/table">
            <a:tbl>
              <a:tblPr/>
              <a:tblGrid>
                <a:gridCol w="612000">
                  <a:extLst>
                    <a:ext uri="{9D8B030D-6E8A-4147-A177-3AD203B41FA5}">
                      <a16:colId xmlns:a16="http://schemas.microsoft.com/office/drawing/2014/main" val="794810006"/>
                    </a:ext>
                  </a:extLst>
                </a:gridCol>
                <a:gridCol w="2160000">
                  <a:extLst>
                    <a:ext uri="{9D8B030D-6E8A-4147-A177-3AD203B41FA5}">
                      <a16:colId xmlns:a16="http://schemas.microsoft.com/office/drawing/2014/main" val="3705218161"/>
                    </a:ext>
                  </a:extLst>
                </a:gridCol>
                <a:gridCol w="1080000">
                  <a:extLst>
                    <a:ext uri="{9D8B030D-6E8A-4147-A177-3AD203B41FA5}">
                      <a16:colId xmlns:a16="http://schemas.microsoft.com/office/drawing/2014/main" val="2598707435"/>
                    </a:ext>
                  </a:extLst>
                </a:gridCol>
                <a:gridCol w="612000">
                  <a:extLst>
                    <a:ext uri="{9D8B030D-6E8A-4147-A177-3AD203B41FA5}">
                      <a16:colId xmlns:a16="http://schemas.microsoft.com/office/drawing/2014/main" val="3443212608"/>
                    </a:ext>
                  </a:extLst>
                </a:gridCol>
              </a:tblGrid>
              <a:tr h="231469">
                <a:tc>
                  <a:txBody>
                    <a:bodyPr/>
                    <a:lstStyle/>
                    <a:p>
                      <a:pPr algn="l" fontAlgn="ctr" latinLnBrk="0"/>
                      <a:r>
                        <a:rPr lang="en-GB" sz="1100" b="1" dirty="0">
                          <a:solidFill>
                            <a:srgbClr val="FFFFFF"/>
                          </a:solidFill>
                          <a:effectLst/>
                          <a:latin typeface="inherit"/>
                        </a:rPr>
                        <a:t>Origin</a:t>
                      </a:r>
                    </a:p>
                  </a:txBody>
                  <a:tcPr marL="36000" marR="36000" marT="36000" marB="36000" anchor="ctr">
                    <a:lnL>
                      <a:noFill/>
                    </a:lnL>
                    <a:lnR w="9525" cap="flat" cmpd="sng" algn="ctr">
                      <a:solidFill>
                        <a:srgbClr val="EEEEEE"/>
                      </a:solidFill>
                      <a:prstDash val="solid"/>
                      <a:round/>
                      <a:headEnd type="none" w="med" len="med"/>
                      <a:tailEnd type="none" w="med" len="med"/>
                    </a:lnR>
                    <a:lnT>
                      <a:noFill/>
                    </a:lnT>
                    <a:lnB w="19050" cap="flat" cmpd="sng" algn="ctr">
                      <a:noFill/>
                      <a:prstDash val="solid"/>
                      <a:round/>
                      <a:headEnd type="none" w="med" len="med"/>
                      <a:tailEnd type="none" w="med" len="med"/>
                    </a:lnB>
                    <a:solidFill>
                      <a:srgbClr val="E13E34"/>
                    </a:solidFill>
                  </a:tcPr>
                </a:tc>
                <a:tc>
                  <a:txBody>
                    <a:bodyPr/>
                    <a:lstStyle/>
                    <a:p>
                      <a:pPr algn="l" fontAlgn="ctr" latinLnBrk="0"/>
                      <a:r>
                        <a:rPr lang="en-GB" sz="1100" b="1" dirty="0">
                          <a:solidFill>
                            <a:srgbClr val="FFFFFF"/>
                          </a:solidFill>
                          <a:effectLst/>
                          <a:latin typeface="inherit"/>
                        </a:rPr>
                        <a:t>Company</a:t>
                      </a:r>
                    </a:p>
                  </a:txBody>
                  <a:tcPr marL="36000" marR="36000" marT="36000" marB="3600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E13E34"/>
                    </a:solidFill>
                  </a:tcPr>
                </a:tc>
                <a:tc>
                  <a:txBody>
                    <a:bodyPr/>
                    <a:lstStyle/>
                    <a:p>
                      <a:pPr algn="l" fontAlgn="ctr" latinLnBrk="0"/>
                      <a:r>
                        <a:rPr lang="en-GB" sz="1100" b="1" dirty="0">
                          <a:solidFill>
                            <a:srgbClr val="FFFFFF"/>
                          </a:solidFill>
                          <a:effectLst/>
                          <a:latin typeface="inherit"/>
                        </a:rPr>
                        <a:t>Donation</a:t>
                      </a:r>
                    </a:p>
                  </a:txBody>
                  <a:tcPr marL="36000" marR="36000" marT="36000" marB="3600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E13E34"/>
                    </a:solidFill>
                  </a:tcPr>
                </a:tc>
                <a:tc>
                  <a:txBody>
                    <a:bodyPr/>
                    <a:lstStyle/>
                    <a:p>
                      <a:pPr algn="ctr" fontAlgn="ctr" latinLnBrk="0"/>
                      <a:r>
                        <a:rPr lang="en-GB" sz="1100" b="1" dirty="0">
                          <a:solidFill>
                            <a:srgbClr val="FFFFFF"/>
                          </a:solidFill>
                          <a:effectLst/>
                          <a:latin typeface="inherit"/>
                        </a:rPr>
                        <a:t>Source</a:t>
                      </a:r>
                    </a:p>
                  </a:txBody>
                  <a:tcPr marL="36000" marR="36000" marT="36000" marB="36000" anchor="ctr">
                    <a:lnL w="9525" cap="flat" cmpd="sng" algn="ctr">
                      <a:solidFill>
                        <a:srgbClr val="EEEEEE"/>
                      </a:solidFill>
                      <a:prstDash val="solid"/>
                      <a:round/>
                      <a:headEnd type="none" w="med" len="med"/>
                      <a:tailEnd type="none" w="med" len="med"/>
                    </a:lnL>
                    <a:lnR>
                      <a:noFill/>
                    </a:lnR>
                    <a:lnT>
                      <a:noFill/>
                    </a:lnT>
                    <a:lnB w="19050" cap="flat" cmpd="sng" algn="ctr">
                      <a:noFill/>
                      <a:prstDash val="solid"/>
                      <a:round/>
                      <a:headEnd type="none" w="med" len="med"/>
                      <a:tailEnd type="none" w="med" len="med"/>
                    </a:lnB>
                    <a:solidFill>
                      <a:srgbClr val="E13E34"/>
                    </a:solidFill>
                  </a:tcPr>
                </a:tc>
                <a:extLst>
                  <a:ext uri="{0D108BD9-81ED-4DB2-BD59-A6C34878D82A}">
                    <a16:rowId xmlns:a16="http://schemas.microsoft.com/office/drawing/2014/main" val="102789912"/>
                  </a:ext>
                </a:extLst>
              </a:tr>
              <a:tr h="141603">
                <a:tc>
                  <a:txBody>
                    <a:bodyPr/>
                    <a:lstStyle/>
                    <a:p>
                      <a:pPr algn="l" fontAlgn="t" latinLnBrk="0"/>
                      <a:r>
                        <a:rPr lang="en-GB" sz="1100" b="0" dirty="0">
                          <a:effectLst/>
                          <a:latin typeface="inherit"/>
                        </a:rPr>
                        <a:t>DE</a:t>
                      </a:r>
                    </a:p>
                  </a:txBody>
                  <a:tcPr marL="36000" marR="36000" marT="36000" marB="36000">
                    <a:lnL>
                      <a:noFill/>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err="1">
                          <a:effectLst/>
                          <a:latin typeface="inherit"/>
                        </a:rPr>
                        <a:t>Würth</a:t>
                      </a:r>
                      <a:r>
                        <a:rPr lang="en-GB" sz="1100" b="0" dirty="0">
                          <a:effectLst/>
                          <a:latin typeface="inherit"/>
                        </a:rPr>
                        <a:t> Gruppe</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500,000 €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2"/>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0916454"/>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Bosch</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2,500,000 €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3"/>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39963661"/>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Mercedes</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4"/>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61447946"/>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Volkswagen</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5"/>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42665144"/>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1F1F1F"/>
                          </a:solidFill>
                          <a:effectLst/>
                          <a:uLnTx/>
                          <a:uFillTx/>
                          <a:latin typeface="inherit"/>
                          <a:ea typeface="+mn-ea"/>
                          <a:cs typeface="+mn-cs"/>
                        </a:rPr>
                        <a:t>DE</a:t>
                      </a:r>
                      <a:endParaRPr kumimoji="0" lang="en-GB" sz="1100" b="0" i="0" u="none" strike="noStrike" kern="1200" cap="none" spc="0" normalizeH="0" baseline="0" noProof="0" dirty="0">
                        <a:ln>
                          <a:noFill/>
                        </a:ln>
                        <a:solidFill>
                          <a:srgbClr val="1F1F1F"/>
                        </a:solidFill>
                        <a:effectLst/>
                        <a:uLnTx/>
                        <a:uFillTx/>
                        <a:latin typeface="inherit"/>
                        <a:ea typeface="+mn-ea"/>
                        <a:cs typeface="+mn-cs"/>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Bayer</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1,500,000 €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6"/>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9257401"/>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Deutsche Telekom</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7"/>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96242494"/>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1F1F1F"/>
                          </a:solidFill>
                          <a:effectLst/>
                          <a:uLnTx/>
                          <a:uFillTx/>
                          <a:latin typeface="inherit"/>
                          <a:ea typeface="+mn-ea"/>
                          <a:cs typeface="+mn-cs"/>
                        </a:rPr>
                        <a:t>DE</a:t>
                      </a:r>
                      <a:endParaRPr kumimoji="0" lang="en-GB" sz="1100" b="0" i="0" u="none" strike="noStrike" kern="1200" cap="none" spc="0" normalizeH="0" baseline="0" noProof="0" dirty="0">
                        <a:ln>
                          <a:noFill/>
                        </a:ln>
                        <a:solidFill>
                          <a:srgbClr val="1F1F1F"/>
                        </a:solidFill>
                        <a:effectLst/>
                        <a:uLnTx/>
                        <a:uFillTx/>
                        <a:latin typeface="inherit"/>
                        <a:ea typeface="+mn-ea"/>
                        <a:cs typeface="+mn-cs"/>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ALDI</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500,000 €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8"/>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55931127"/>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Deutsche Bank</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500,000 €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9"/>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3090794"/>
                  </a:ext>
                </a:extLst>
              </a:tr>
              <a:tr h="231469">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1F1F1F"/>
                          </a:solidFill>
                          <a:effectLst/>
                          <a:uLnTx/>
                          <a:uFillTx/>
                          <a:latin typeface="inherit"/>
                          <a:ea typeface="+mn-ea"/>
                          <a:cs typeface="+mn-cs"/>
                        </a:rPr>
                        <a:t>DE</a:t>
                      </a:r>
                      <a:endParaRPr kumimoji="0" lang="en-GB" sz="1100" b="0" i="0" u="none" strike="noStrike" kern="1200" cap="none" spc="0" normalizeH="0" baseline="0" noProof="0" dirty="0">
                        <a:ln>
                          <a:noFill/>
                        </a:ln>
                        <a:solidFill>
                          <a:srgbClr val="1F1F1F"/>
                        </a:solidFill>
                        <a:effectLst/>
                        <a:uLnTx/>
                        <a:uFillTx/>
                        <a:latin typeface="inherit"/>
                        <a:ea typeface="+mn-ea"/>
                        <a:cs typeface="+mn-cs"/>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Boehringer Ingelheim</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10"/>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6079678"/>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Fraport</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11"/>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86718740"/>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1F1F1F"/>
                          </a:solidFill>
                          <a:effectLst/>
                          <a:uLnTx/>
                          <a:uFillTx/>
                          <a:latin typeface="inherit"/>
                          <a:ea typeface="+mn-ea"/>
                          <a:cs typeface="+mn-cs"/>
                        </a:rPr>
                        <a:t>DE</a:t>
                      </a:r>
                      <a:endParaRPr kumimoji="0" lang="en-GB" sz="1100" b="0" i="0" u="none" strike="noStrike" kern="1200" cap="none" spc="0" normalizeH="0" baseline="0" noProof="0" dirty="0">
                        <a:ln>
                          <a:noFill/>
                        </a:ln>
                        <a:solidFill>
                          <a:srgbClr val="1F1F1F"/>
                        </a:solidFill>
                        <a:effectLst/>
                        <a:uLnTx/>
                        <a:uFillTx/>
                        <a:latin typeface="inherit"/>
                        <a:ea typeface="+mn-ea"/>
                        <a:cs typeface="+mn-cs"/>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Allianz</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6,000,000 €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12"/>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10621825"/>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Porsche</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13"/>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15754825"/>
                  </a:ext>
                </a:extLst>
              </a:tr>
              <a:tr h="141603">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1F1F1F"/>
                          </a:solidFill>
                          <a:effectLst/>
                          <a:uLnTx/>
                          <a:uFillTx/>
                          <a:latin typeface="inherit"/>
                          <a:ea typeface="+mn-ea"/>
                          <a:cs typeface="+mn-cs"/>
                        </a:rPr>
                        <a:t>DE</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latinLnBrk="0"/>
                      <a:r>
                        <a:rPr lang="en-GB" sz="1100" b="0" dirty="0">
                          <a:effectLst/>
                          <a:latin typeface="inherit"/>
                        </a:rPr>
                        <a:t>Siemens</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t" latinLnBrk="0"/>
                      <a:r>
                        <a:rPr lang="en-GB" sz="1100" b="0" dirty="0">
                          <a:effectLst/>
                          <a:latin typeface="inherit"/>
                          <a:hlinkClick r:id="rId14"/>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4457516"/>
                  </a:ext>
                </a:extLst>
              </a:tr>
              <a:tr h="141603">
                <a:tc>
                  <a:txBody>
                    <a:bodyPr/>
                    <a:lstStyle/>
                    <a:p>
                      <a:pPr algn="l" fontAlgn="t" latinLnBrk="0"/>
                      <a:r>
                        <a:rPr kumimoji="0" lang="en-GB" sz="1100" b="0" i="0" u="none" strike="noStrike" kern="1200" cap="none" spc="0" normalizeH="0" baseline="0" noProof="0" dirty="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BASF</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500,000 €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15"/>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85018542"/>
                  </a:ext>
                </a:extLst>
              </a:tr>
            </a:tbl>
          </a:graphicData>
        </a:graphic>
      </p:graphicFrame>
      <p:graphicFrame>
        <p:nvGraphicFramePr>
          <p:cNvPr id="8" name="Table 7">
            <a:extLst>
              <a:ext uri="{FF2B5EF4-FFF2-40B4-BE49-F238E27FC236}">
                <a16:creationId xmlns:a16="http://schemas.microsoft.com/office/drawing/2014/main" id="{FAEB0981-3F75-E55E-33E0-A2F0A1A56FE5}"/>
              </a:ext>
            </a:extLst>
          </p:cNvPr>
          <p:cNvGraphicFramePr>
            <a:graphicFrameLocks noGrp="1"/>
          </p:cNvGraphicFramePr>
          <p:nvPr>
            <p:extLst>
              <p:ext uri="{D42A27DB-BD31-4B8C-83A1-F6EECF244321}">
                <p14:modId xmlns:p14="http://schemas.microsoft.com/office/powerpoint/2010/main" val="2055404386"/>
              </p:ext>
            </p:extLst>
          </p:nvPr>
        </p:nvGraphicFramePr>
        <p:xfrm>
          <a:off x="6720691" y="2361385"/>
          <a:ext cx="4392000" cy="3594600"/>
        </p:xfrm>
        <a:graphic>
          <a:graphicData uri="http://schemas.openxmlformats.org/drawingml/2006/table">
            <a:tbl>
              <a:tblPr/>
              <a:tblGrid>
                <a:gridCol w="612000">
                  <a:extLst>
                    <a:ext uri="{9D8B030D-6E8A-4147-A177-3AD203B41FA5}">
                      <a16:colId xmlns:a16="http://schemas.microsoft.com/office/drawing/2014/main" val="794810006"/>
                    </a:ext>
                  </a:extLst>
                </a:gridCol>
                <a:gridCol w="1944000">
                  <a:extLst>
                    <a:ext uri="{9D8B030D-6E8A-4147-A177-3AD203B41FA5}">
                      <a16:colId xmlns:a16="http://schemas.microsoft.com/office/drawing/2014/main" val="3705218161"/>
                    </a:ext>
                  </a:extLst>
                </a:gridCol>
                <a:gridCol w="1224000">
                  <a:extLst>
                    <a:ext uri="{9D8B030D-6E8A-4147-A177-3AD203B41FA5}">
                      <a16:colId xmlns:a16="http://schemas.microsoft.com/office/drawing/2014/main" val="2598707435"/>
                    </a:ext>
                  </a:extLst>
                </a:gridCol>
                <a:gridCol w="612000">
                  <a:extLst>
                    <a:ext uri="{9D8B030D-6E8A-4147-A177-3AD203B41FA5}">
                      <a16:colId xmlns:a16="http://schemas.microsoft.com/office/drawing/2014/main" val="3443212608"/>
                    </a:ext>
                  </a:extLst>
                </a:gridCol>
              </a:tblGrid>
              <a:tr h="231469">
                <a:tc>
                  <a:txBody>
                    <a:bodyPr/>
                    <a:lstStyle/>
                    <a:p>
                      <a:pPr algn="l" fontAlgn="ctr" latinLnBrk="0"/>
                      <a:r>
                        <a:rPr lang="en-GB" sz="1100" b="1" dirty="0">
                          <a:solidFill>
                            <a:srgbClr val="FFFFFF"/>
                          </a:solidFill>
                          <a:effectLst/>
                          <a:latin typeface="inherit"/>
                        </a:rPr>
                        <a:t>Origin</a:t>
                      </a:r>
                    </a:p>
                  </a:txBody>
                  <a:tcPr marL="36000" marR="36000" marT="36000" marB="36000" anchor="ctr">
                    <a:lnL>
                      <a:noFill/>
                    </a:lnL>
                    <a:lnR w="9525" cap="flat" cmpd="sng" algn="ctr">
                      <a:noFill/>
                      <a:prstDash val="solid"/>
                      <a:round/>
                      <a:headEnd type="none" w="med" len="med"/>
                      <a:tailEnd type="none" w="med" len="med"/>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13E34"/>
                    </a:solidFill>
                  </a:tcPr>
                </a:tc>
                <a:tc>
                  <a:txBody>
                    <a:bodyPr/>
                    <a:lstStyle/>
                    <a:p>
                      <a:pPr algn="l" fontAlgn="ctr" latinLnBrk="0"/>
                      <a:r>
                        <a:rPr lang="en-GB" sz="1100" b="1" dirty="0">
                          <a:solidFill>
                            <a:srgbClr val="FFFFFF"/>
                          </a:solidFill>
                          <a:effectLst/>
                          <a:latin typeface="inherit"/>
                        </a:rPr>
                        <a:t>Company</a:t>
                      </a:r>
                    </a:p>
                  </a:txBody>
                  <a:tcPr marL="36000" marR="36000" marT="36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13E34"/>
                    </a:solidFill>
                  </a:tcPr>
                </a:tc>
                <a:tc>
                  <a:txBody>
                    <a:bodyPr/>
                    <a:lstStyle/>
                    <a:p>
                      <a:pPr algn="l" fontAlgn="ctr" latinLnBrk="0"/>
                      <a:r>
                        <a:rPr lang="en-GB" sz="1100" b="1" dirty="0">
                          <a:solidFill>
                            <a:srgbClr val="FFFFFF"/>
                          </a:solidFill>
                          <a:effectLst/>
                          <a:latin typeface="inherit"/>
                        </a:rPr>
                        <a:t>Donation</a:t>
                      </a:r>
                    </a:p>
                  </a:txBody>
                  <a:tcPr marL="36000" marR="36000" marT="36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13E34"/>
                    </a:solidFill>
                  </a:tcPr>
                </a:tc>
                <a:tc>
                  <a:txBody>
                    <a:bodyPr/>
                    <a:lstStyle/>
                    <a:p>
                      <a:pPr algn="ctr" fontAlgn="ctr" latinLnBrk="0"/>
                      <a:r>
                        <a:rPr lang="en-GB" sz="1100" b="1" dirty="0">
                          <a:solidFill>
                            <a:srgbClr val="FFFFFF"/>
                          </a:solidFill>
                          <a:effectLst/>
                          <a:latin typeface="inherit"/>
                        </a:rPr>
                        <a:t>Source</a:t>
                      </a:r>
                    </a:p>
                  </a:txBody>
                  <a:tcPr marL="36000" marR="36000" marT="36000" marB="36000" anchor="ctr">
                    <a:lnL w="9525" cap="flat" cmpd="sng" algn="ctr">
                      <a:noFill/>
                      <a:prstDash val="solid"/>
                      <a:round/>
                      <a:headEnd type="none" w="med" len="med"/>
                      <a:tailEnd type="none" w="med" len="med"/>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13E34"/>
                    </a:solidFill>
                  </a:tcPr>
                </a:tc>
                <a:extLst>
                  <a:ext uri="{0D108BD9-81ED-4DB2-BD59-A6C34878D82A}">
                    <a16:rowId xmlns:a16="http://schemas.microsoft.com/office/drawing/2014/main" val="102789912"/>
                  </a:ext>
                </a:extLst>
              </a:tr>
              <a:tr h="141603">
                <a:tc>
                  <a:txBody>
                    <a:bodyPr/>
                    <a:lstStyle/>
                    <a:p>
                      <a:pPr algn="l" fontAlgn="t" latinLnBrk="0"/>
                      <a:r>
                        <a:rPr kumimoji="0" lang="en-GB" sz="1100" b="0" i="0" u="none" strike="noStrike" kern="1200" cap="none" spc="0" normalizeH="0" baseline="0" noProof="0" dirty="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Hugo Boss</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250,000 €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16"/>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42207384"/>
                  </a:ext>
                </a:extLst>
              </a:tr>
              <a:tr h="141603">
                <a:tc>
                  <a:txBody>
                    <a:bodyPr/>
                    <a:lstStyle/>
                    <a:p>
                      <a:pPr algn="l" fontAlgn="t" latinLnBrk="0"/>
                      <a:r>
                        <a:rPr kumimoji="0" lang="en-GB" sz="1100" b="0" i="0" u="none" strike="noStrike" kern="1200" cap="none" spc="0" normalizeH="0" baseline="0" noProof="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Metro AG</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200,000 €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17"/>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6984043"/>
                  </a:ext>
                </a:extLst>
              </a:tr>
              <a:tr h="141603">
                <a:tc>
                  <a:txBody>
                    <a:bodyPr/>
                    <a:lstStyle/>
                    <a:p>
                      <a:pPr algn="l" fontAlgn="t" latinLnBrk="0"/>
                      <a:r>
                        <a:rPr kumimoji="0" lang="en-GB" sz="1100" b="0" i="0" u="none" strike="noStrike" kern="1200" cap="none" spc="0" normalizeH="0" baseline="0" noProof="0" dirty="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EnBW</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18"/>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2102679"/>
                  </a:ext>
                </a:extLst>
              </a:tr>
              <a:tr h="141603">
                <a:tc>
                  <a:txBody>
                    <a:bodyPr/>
                    <a:lstStyle/>
                    <a:p>
                      <a:pPr algn="l" fontAlgn="t" latinLnBrk="0"/>
                      <a:r>
                        <a:rPr kumimoji="0" lang="en-GB" sz="1100" b="0" i="0" u="none" strike="noStrike" kern="1200" cap="none" spc="0" normalizeH="0" baseline="0" noProof="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MAN</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19"/>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5640496"/>
                  </a:ext>
                </a:extLst>
              </a:tr>
              <a:tr h="141603">
                <a:tc>
                  <a:txBody>
                    <a:bodyPr/>
                    <a:lstStyle/>
                    <a:p>
                      <a:pPr algn="l" fontAlgn="t" latinLnBrk="0"/>
                      <a:r>
                        <a:rPr kumimoji="0" lang="en-GB" sz="1100" b="0" i="0" u="none" strike="noStrike" kern="1200" cap="none" spc="0" normalizeH="0" baseline="0" noProof="0" dirty="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Henkel</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20"/>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2729397"/>
                  </a:ext>
                </a:extLst>
              </a:tr>
              <a:tr h="141603">
                <a:tc>
                  <a:txBody>
                    <a:bodyPr/>
                    <a:lstStyle/>
                    <a:p>
                      <a:pPr algn="l" fontAlgn="t" latinLnBrk="0"/>
                      <a:r>
                        <a:rPr kumimoji="0" lang="en-GB" sz="1100" b="0" i="0" u="none" strike="noStrike" kern="1200" cap="none" spc="0" normalizeH="0" baseline="0" noProof="0" dirty="0">
                          <a:ln>
                            <a:noFill/>
                          </a:ln>
                          <a:solidFill>
                            <a:srgbClr val="1F1F1F"/>
                          </a:solidFill>
                          <a:effectLst/>
                          <a:uLnTx/>
                          <a:uFillTx/>
                          <a:latin typeface="inherit"/>
                          <a:ea typeface="+mn-ea"/>
                          <a:cs typeface="+mn-cs"/>
                        </a:rPr>
                        <a:t>DE</a:t>
                      </a:r>
                      <a:endParaRPr lang="en-GB" sz="1100" b="0" dirty="0">
                        <a:effectLst/>
                        <a:latin typeface="inherit"/>
                      </a:endParaRP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latinLnBrk="0"/>
                      <a:r>
                        <a:rPr lang="en-GB" sz="1100" b="0" dirty="0">
                          <a:effectLst/>
                          <a:latin typeface="inherit"/>
                        </a:rPr>
                        <a:t>Daimler Truck AG</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t" latinLnBrk="0"/>
                      <a:r>
                        <a:rPr lang="en-DE" sz="1100" b="0" dirty="0">
                          <a:effectLst/>
                          <a:latin typeface="inherit"/>
                        </a:rPr>
                        <a:t>1,000,000 €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t" latinLnBrk="0"/>
                      <a:r>
                        <a:rPr lang="en-GB" sz="1100" b="0" u="sng" dirty="0">
                          <a:solidFill>
                            <a:srgbClr val="D62828"/>
                          </a:solidFill>
                          <a:effectLst/>
                          <a:latin typeface="inherit"/>
                          <a:hlinkClick r:id="rId21"/>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9249258"/>
                  </a:ext>
                </a:extLst>
              </a:tr>
              <a:tr h="141603">
                <a:tc>
                  <a:txBody>
                    <a:bodyPr/>
                    <a:lstStyle/>
                    <a:p>
                      <a:pPr algn="l" fontAlgn="t" latinLnBrk="0"/>
                      <a:r>
                        <a:rPr lang="en-GB" sz="1100" b="0" dirty="0">
                          <a:effectLst/>
                          <a:latin typeface="inherit"/>
                        </a:rPr>
                        <a:t>CH</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Roche</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lang="en-DE" sz="1100" b="0" dirty="0">
                          <a:effectLst/>
                          <a:latin typeface="inherit"/>
                        </a:rPr>
                        <a:t>1,500,000 CHF</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dirty="0">
                          <a:effectLst/>
                          <a:latin typeface="inherit"/>
                          <a:hlinkClick r:id="rId22"/>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53079311"/>
                  </a:ext>
                </a:extLst>
              </a:tr>
              <a:tr h="141603">
                <a:tc>
                  <a:txBody>
                    <a:bodyPr/>
                    <a:lstStyle/>
                    <a:p>
                      <a:pPr algn="l" fontAlgn="t" latinLnBrk="0"/>
                      <a:r>
                        <a:rPr lang="en-GB" sz="1100" b="0" dirty="0">
                          <a:effectLst/>
                          <a:latin typeface="inherit"/>
                        </a:rPr>
                        <a:t>SW</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latinLnBrk="0"/>
                      <a:r>
                        <a:rPr lang="en-GB" sz="1100" b="0" dirty="0">
                          <a:effectLst/>
                          <a:latin typeface="inherit"/>
                        </a:rPr>
                        <a:t>IKEA</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t" latinLnBrk="0"/>
                      <a:r>
                        <a:rPr lang="en-DE" sz="1100" b="0" dirty="0">
                          <a:effectLst/>
                          <a:latin typeface="inherit"/>
                        </a:rPr>
                        <a:t>10.000.000 €</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t" latinLnBrk="0"/>
                      <a:r>
                        <a:rPr lang="en-GB" sz="1100" b="0" u="sng" dirty="0">
                          <a:solidFill>
                            <a:srgbClr val="D62828"/>
                          </a:solidFill>
                          <a:effectLst/>
                          <a:latin typeface="inherit"/>
                          <a:hlinkClick r:id="rId23"/>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76796699"/>
                  </a:ext>
                </a:extLst>
              </a:tr>
              <a:tr h="141603">
                <a:tc>
                  <a:txBody>
                    <a:bodyPr/>
                    <a:lstStyle/>
                    <a:p>
                      <a:pPr algn="l" fontAlgn="t" latinLnBrk="0"/>
                      <a:r>
                        <a:rPr lang="en-GB" sz="1100" b="0" dirty="0">
                          <a:effectLst/>
                          <a:latin typeface="inherit"/>
                        </a:rPr>
                        <a:t>US</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Novartis</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$1.000.000</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24"/>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04293356"/>
                  </a:ext>
                </a:extLst>
              </a:tr>
              <a:tr h="141603">
                <a:tc>
                  <a:txBody>
                    <a:bodyPr/>
                    <a:lstStyle/>
                    <a:p>
                      <a:pPr algn="l" fontAlgn="t" latinLnBrk="0"/>
                      <a:r>
                        <a:rPr lang="en-GB" sz="1100" b="0" dirty="0">
                          <a:effectLst/>
                          <a:latin typeface="inherit"/>
                        </a:rPr>
                        <a:t>US</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latinLnBrk="0"/>
                      <a:r>
                        <a:rPr lang="en-GB" sz="1100" b="0" dirty="0">
                          <a:effectLst/>
                          <a:latin typeface="inherit"/>
                        </a:rPr>
                        <a:t>Kraft Heinz</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t" latinLnBrk="0"/>
                      <a:r>
                        <a:rPr lang="en-DE" sz="1100" b="0" dirty="0">
                          <a:effectLst/>
                          <a:latin typeface="inherit"/>
                        </a:rPr>
                        <a:t>$500.000</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t" latinLnBrk="0"/>
                      <a:r>
                        <a:rPr lang="en-GB" sz="1100" b="0" u="sng" dirty="0">
                          <a:solidFill>
                            <a:srgbClr val="D62828"/>
                          </a:solidFill>
                          <a:effectLst/>
                          <a:latin typeface="inherit"/>
                          <a:hlinkClick r:id="rId25"/>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9404297"/>
                  </a:ext>
                </a:extLst>
              </a:tr>
              <a:tr h="141603">
                <a:tc>
                  <a:txBody>
                    <a:bodyPr/>
                    <a:lstStyle/>
                    <a:p>
                      <a:pPr algn="l" fontAlgn="t" latinLnBrk="0"/>
                      <a:r>
                        <a:rPr lang="en-GB" sz="1100" b="0" dirty="0">
                          <a:effectLst/>
                          <a:latin typeface="inherit"/>
                        </a:rPr>
                        <a:t>US</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GB" sz="1100" b="0" dirty="0">
                          <a:effectLst/>
                          <a:latin typeface="inherit"/>
                        </a:rPr>
                        <a:t>Boeing</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l" fontAlgn="t" latinLnBrk="0"/>
                      <a:r>
                        <a:rPr lang="en-DE" sz="1100" b="0" dirty="0">
                          <a:effectLst/>
                          <a:latin typeface="inherit"/>
                        </a:rPr>
                        <a:t>$500.000</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u="sng" dirty="0">
                          <a:solidFill>
                            <a:srgbClr val="D62828"/>
                          </a:solidFill>
                          <a:effectLst/>
                          <a:latin typeface="inherit"/>
                          <a:hlinkClick r:id="rId26"/>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82997777"/>
                  </a:ext>
                </a:extLst>
              </a:tr>
              <a:tr h="141603">
                <a:tc>
                  <a:txBody>
                    <a:bodyPr/>
                    <a:lstStyle/>
                    <a:p>
                      <a:pPr algn="l" fontAlgn="t" latinLnBrk="0"/>
                      <a:r>
                        <a:rPr lang="en-GB" sz="1100" b="0" dirty="0">
                          <a:effectLst/>
                          <a:latin typeface="inherit"/>
                        </a:rPr>
                        <a:t>US</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latinLnBrk="0"/>
                      <a:r>
                        <a:rPr lang="en-GB" sz="1100" b="0" dirty="0">
                          <a:effectLst/>
                          <a:latin typeface="inherit"/>
                        </a:rPr>
                        <a:t>Starbucks</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t" latinLnBrk="0"/>
                      <a:r>
                        <a:rPr lang="en-DE" sz="1100" b="0" dirty="0">
                          <a:effectLst/>
                          <a:latin typeface="inherit"/>
                        </a:rPr>
                        <a:t>$1.000.000</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t" latinLnBrk="0"/>
                      <a:r>
                        <a:rPr lang="en-GB" sz="1100" b="0" u="sng" dirty="0">
                          <a:solidFill>
                            <a:srgbClr val="D62828"/>
                          </a:solidFill>
                          <a:effectLst/>
                          <a:latin typeface="inherit"/>
                          <a:hlinkClick r:id="rId27"/>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64503211"/>
                  </a:ext>
                </a:extLst>
              </a:tr>
              <a:tr h="141603">
                <a:tc>
                  <a:txBody>
                    <a:bodyPr/>
                    <a:lstStyle/>
                    <a:p>
                      <a:pPr algn="l" fontAlgn="t" latinLnBrk="0"/>
                      <a:r>
                        <a:rPr lang="en-GB" sz="1100" b="0" dirty="0">
                          <a:effectLst/>
                          <a:latin typeface="inherit"/>
                        </a:rPr>
                        <a:t>US</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318" rtl="0" eaLnBrk="1" fontAlgn="t" latinLnBrk="0" hangingPunct="1">
                        <a:lnSpc>
                          <a:spcPct val="100000"/>
                        </a:lnSpc>
                        <a:spcBef>
                          <a:spcPts val="0"/>
                        </a:spcBef>
                        <a:spcAft>
                          <a:spcPts val="0"/>
                        </a:spcAft>
                        <a:buClrTx/>
                        <a:buSzTx/>
                        <a:buFontTx/>
                        <a:buNone/>
                        <a:tabLst/>
                        <a:defRPr/>
                      </a:pPr>
                      <a:r>
                        <a:rPr lang="en-GB" sz="1100" b="0" dirty="0">
                          <a:effectLst/>
                          <a:latin typeface="inherit"/>
                        </a:rPr>
                        <a:t>Airbnb</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18" rtl="0" eaLnBrk="1" fontAlgn="t" latinLnBrk="0" hangingPunct="1">
                        <a:lnSpc>
                          <a:spcPct val="100000"/>
                        </a:lnSpc>
                        <a:spcBef>
                          <a:spcPts val="0"/>
                        </a:spcBef>
                        <a:spcAft>
                          <a:spcPts val="0"/>
                        </a:spcAft>
                        <a:buClrTx/>
                        <a:buSzTx/>
                        <a:buFontTx/>
                        <a:buNone/>
                        <a:tabLst/>
                        <a:defRPr/>
                      </a:pPr>
                      <a:r>
                        <a:rPr lang="en-DE" sz="1100" b="0" dirty="0">
                          <a:effectLst/>
                          <a:latin typeface="inherit"/>
                        </a:rPr>
                        <a:t>Up to $10.000.000*</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fontAlgn="t" latinLnBrk="0"/>
                      <a:r>
                        <a:rPr lang="en-GB" sz="1100" b="0" dirty="0">
                          <a:effectLst/>
                          <a:latin typeface="inherit"/>
                          <a:hlinkClick r:id="rId28"/>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63404769"/>
                  </a:ext>
                </a:extLst>
              </a:tr>
              <a:tr h="141603">
                <a:tc>
                  <a:txBody>
                    <a:bodyPr/>
                    <a:lstStyle/>
                    <a:p>
                      <a:pPr algn="l" fontAlgn="t" latinLnBrk="0"/>
                      <a:r>
                        <a:rPr lang="en-GB" sz="1100" b="0" dirty="0">
                          <a:effectLst/>
                          <a:latin typeface="inherit"/>
                        </a:rPr>
                        <a:t>UK</a:t>
                      </a:r>
                    </a:p>
                  </a:txBody>
                  <a:tcPr marL="36000" marR="36000" marT="36000" marB="36000">
                    <a:lnL>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latinLnBrk="0"/>
                      <a:r>
                        <a:rPr lang="en-GB" sz="1100" b="0" dirty="0">
                          <a:effectLst/>
                          <a:latin typeface="inherit"/>
                        </a:rPr>
                        <a:t>Premier League</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t" latinLnBrk="0"/>
                      <a:r>
                        <a:rPr lang="en-DE" sz="1100" b="0" dirty="0">
                          <a:effectLst/>
                          <a:latin typeface="inherit"/>
                        </a:rPr>
                        <a:t>£1.000.000</a:t>
                      </a:r>
                    </a:p>
                  </a:txBody>
                  <a:tcPr marL="36000" marR="36000" marT="36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t" latinLnBrk="0"/>
                      <a:r>
                        <a:rPr lang="en-GB" sz="1100" b="0" u="sng" dirty="0">
                          <a:solidFill>
                            <a:srgbClr val="D62828"/>
                          </a:solidFill>
                          <a:effectLst/>
                          <a:latin typeface="inherit"/>
                          <a:hlinkClick r:id="rId29"/>
                        </a:rPr>
                        <a:t>Source</a:t>
                      </a:r>
                      <a:endParaRPr lang="en-GB" sz="1100" b="0" dirty="0">
                        <a:effectLst/>
                        <a:latin typeface="inherit"/>
                      </a:endParaRPr>
                    </a:p>
                  </a:txBody>
                  <a:tcPr marL="36000" marR="36000" marT="36000" marB="36000">
                    <a:lnL w="9525" cap="flat" cmpd="sng" algn="ctr">
                      <a:noFill/>
                      <a:prstDash val="solid"/>
                      <a:round/>
                      <a:headEnd type="none" w="med" len="med"/>
                      <a:tailEnd type="none" w="med" len="med"/>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21903317"/>
                  </a:ext>
                </a:extLst>
              </a:tr>
            </a:tbl>
          </a:graphicData>
        </a:graphic>
      </p:graphicFrame>
      <p:sp>
        <p:nvSpPr>
          <p:cNvPr id="12" name="TextBox 11">
            <a:extLst>
              <a:ext uri="{FF2B5EF4-FFF2-40B4-BE49-F238E27FC236}">
                <a16:creationId xmlns:a16="http://schemas.microsoft.com/office/drawing/2014/main" id="{1DB3716A-09EA-9E88-3B00-A76FA83339D2}"/>
              </a:ext>
            </a:extLst>
          </p:cNvPr>
          <p:cNvSpPr txBox="1"/>
          <p:nvPr/>
        </p:nvSpPr>
        <p:spPr>
          <a:xfrm>
            <a:off x="1384299" y="1652188"/>
            <a:ext cx="10298505" cy="571567"/>
          </a:xfrm>
          <a:prstGeom prst="rect">
            <a:avLst/>
          </a:prstGeom>
          <a:noFill/>
        </p:spPr>
        <p:txBody>
          <a:bodyPr wrap="square" lIns="0" rIns="0" rtlCol="0">
            <a:spAutoFit/>
          </a:bodyPr>
          <a:lstStyle/>
          <a:p>
            <a:pPr>
              <a:lnSpc>
                <a:spcPct val="150000"/>
              </a:lnSpc>
            </a:pPr>
            <a:r>
              <a:rPr lang="en-GB" sz="1100" dirty="0">
                <a:latin typeface="Styrene A LC" pitchFamily="2" charset="77"/>
              </a:rPr>
              <a:t>The table below includes donations by international (mostly Western) for-profit corporations. Donation values do not include “employee donation” campaigns. Table does not include donations by public figures or countries’ donation funds. Updated </a:t>
            </a:r>
            <a:r>
              <a:rPr lang="en-GB" sz="1100" dirty="0">
                <a:latin typeface="Styrene A LC" pitchFamily="2" charset="77"/>
                <a:hlinkClick r:id="rId30"/>
              </a:rPr>
              <a:t>online version here.</a:t>
            </a:r>
            <a:endParaRPr lang="en-GB" sz="1100" dirty="0">
              <a:latin typeface="Styrene A LC" pitchFamily="2" charset="77"/>
            </a:endParaRPr>
          </a:p>
        </p:txBody>
      </p:sp>
      <p:sp>
        <p:nvSpPr>
          <p:cNvPr id="13" name="TextBox 12">
            <a:extLst>
              <a:ext uri="{FF2B5EF4-FFF2-40B4-BE49-F238E27FC236}">
                <a16:creationId xmlns:a16="http://schemas.microsoft.com/office/drawing/2014/main" id="{9AB58388-A076-ED83-35B4-3A9B844B798C}"/>
              </a:ext>
            </a:extLst>
          </p:cNvPr>
          <p:cNvSpPr txBox="1"/>
          <p:nvPr/>
        </p:nvSpPr>
        <p:spPr>
          <a:xfrm>
            <a:off x="1384300" y="6153412"/>
            <a:ext cx="8523894" cy="484428"/>
          </a:xfrm>
          <a:prstGeom prst="rect">
            <a:avLst/>
          </a:prstGeom>
          <a:noFill/>
        </p:spPr>
        <p:txBody>
          <a:bodyPr wrap="square" lIns="0" rIns="0" rtlCol="0">
            <a:spAutoFit/>
          </a:bodyPr>
          <a:lstStyle/>
          <a:p>
            <a:pPr>
              <a:lnSpc>
                <a:spcPct val="150000"/>
              </a:lnSpc>
            </a:pPr>
            <a:r>
              <a:rPr lang="en-GB" sz="900" dirty="0">
                <a:latin typeface="Styrene A LC" pitchFamily="2" charset="77"/>
              </a:rPr>
              <a:t>*Donations via Airbnb will be matched up to $5 million USD total by Airbnb.</a:t>
            </a:r>
          </a:p>
          <a:p>
            <a:pPr>
              <a:lnSpc>
                <a:spcPct val="150000"/>
              </a:lnSpc>
            </a:pPr>
            <a:r>
              <a:rPr lang="en-GB" sz="900" dirty="0">
                <a:latin typeface="Styrene A LC" pitchFamily="2" charset="77"/>
              </a:rPr>
              <a:t>Source: </a:t>
            </a:r>
            <a:r>
              <a:rPr lang="en-GB" sz="900" dirty="0" err="1">
                <a:latin typeface="Styrene A LC" pitchFamily="2" charset="77"/>
              </a:rPr>
              <a:t>Vasistdas.de</a:t>
            </a:r>
            <a:r>
              <a:rPr lang="en-GB" sz="900" dirty="0">
                <a:latin typeface="Styrene A LC" pitchFamily="2" charset="77"/>
              </a:rPr>
              <a:t> desk research based until 14.02.2023 data.</a:t>
            </a:r>
          </a:p>
        </p:txBody>
      </p:sp>
      <p:sp>
        <p:nvSpPr>
          <p:cNvPr id="5" name="Rectangle 4">
            <a:extLst>
              <a:ext uri="{FF2B5EF4-FFF2-40B4-BE49-F238E27FC236}">
                <a16:creationId xmlns:a16="http://schemas.microsoft.com/office/drawing/2014/main" id="{40ADF6C2-1001-2D5D-43C4-45C684D14ABF}"/>
              </a:ext>
            </a:extLst>
          </p:cNvPr>
          <p:cNvSpPr/>
          <p:nvPr/>
        </p:nvSpPr>
        <p:spPr>
          <a:xfrm>
            <a:off x="8597455" y="554807"/>
            <a:ext cx="3085350" cy="5438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64008" rIns="72000" rtlCol="0" anchor="ctr"/>
          <a:lstStyle/>
          <a:p>
            <a:pPr algn="ctr"/>
            <a:r>
              <a:rPr lang="en-US" sz="900" b="1" dirty="0">
                <a:latin typeface="Styrene A LC" pitchFamily="2" charset="77"/>
              </a:rPr>
              <a:t>You can attach this slide to the email to be sent to the respective colleagues.</a:t>
            </a:r>
          </a:p>
        </p:txBody>
      </p:sp>
    </p:spTree>
    <p:extLst>
      <p:ext uri="{BB962C8B-B14F-4D97-AF65-F5344CB8AC3E}">
        <p14:creationId xmlns:p14="http://schemas.microsoft.com/office/powerpoint/2010/main" val="2816394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C20B47FD-C41D-2A8A-4B45-76039C5864C6}"/>
              </a:ext>
            </a:extLst>
          </p:cNvPr>
          <p:cNvGrpSpPr/>
          <p:nvPr/>
        </p:nvGrpSpPr>
        <p:grpSpPr>
          <a:xfrm>
            <a:off x="973604" y="949566"/>
            <a:ext cx="10723081" cy="3546509"/>
            <a:chOff x="973604" y="0"/>
            <a:chExt cx="10723081" cy="3546509"/>
          </a:xfrm>
        </p:grpSpPr>
        <p:pic>
          <p:nvPicPr>
            <p:cNvPr id="14" name="Picture 13">
              <a:extLst>
                <a:ext uri="{FF2B5EF4-FFF2-40B4-BE49-F238E27FC236}">
                  <a16:creationId xmlns:a16="http://schemas.microsoft.com/office/drawing/2014/main" id="{D7F7B14F-A645-1FAF-B703-2D537CBDDD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5125" y="0"/>
              <a:ext cx="5331560" cy="3546509"/>
            </a:xfrm>
            <a:prstGeom prst="rect">
              <a:avLst/>
            </a:prstGeom>
          </p:spPr>
        </p:pic>
        <p:pic>
          <p:nvPicPr>
            <p:cNvPr id="16" name="Picture 15">
              <a:extLst>
                <a:ext uri="{FF2B5EF4-FFF2-40B4-BE49-F238E27FC236}">
                  <a16:creationId xmlns:a16="http://schemas.microsoft.com/office/drawing/2014/main" id="{F29E8CF2-A6B2-A3A7-E764-97A48C26B8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604" y="0"/>
              <a:ext cx="5341129" cy="3546509"/>
            </a:xfrm>
            <a:prstGeom prst="rect">
              <a:avLst/>
            </a:prstGeom>
          </p:spPr>
        </p:pic>
      </p:grpSp>
      <p:sp>
        <p:nvSpPr>
          <p:cNvPr id="2" name="Slide Number Placeholder 1"/>
          <p:cNvSpPr>
            <a:spLocks noGrp="1"/>
          </p:cNvSpPr>
          <p:nvPr>
            <p:ph type="sldNum" sz="quarter" idx="10"/>
          </p:nvPr>
        </p:nvSpPr>
        <p:spPr/>
        <p:txBody>
          <a:bodyPr/>
          <a:lstStyle/>
          <a:p>
            <a:fld id="{D8D877B3-D348-4611-9BDB-C5374591D951}" type="slidenum">
              <a:rPr lang="en-US" smtClean="0"/>
              <a:pPr/>
              <a:t>7</a:t>
            </a:fld>
            <a:endParaRPr lang="en-US" dirty="0"/>
          </a:p>
        </p:txBody>
      </p:sp>
      <p:cxnSp>
        <p:nvCxnSpPr>
          <p:cNvPr id="5" name="Straight Connector 4"/>
          <p:cNvCxnSpPr/>
          <p:nvPr/>
        </p:nvCxnSpPr>
        <p:spPr>
          <a:xfrm>
            <a:off x="973605" y="-325541"/>
            <a:ext cx="0" cy="6858000"/>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D9A97DA-77F3-5770-FEA8-62A9FAA4A39A}"/>
              </a:ext>
            </a:extLst>
          </p:cNvPr>
          <p:cNvSpPr txBox="1"/>
          <p:nvPr/>
        </p:nvSpPr>
        <p:spPr>
          <a:xfrm>
            <a:off x="1197603" y="5061857"/>
            <a:ext cx="9339621" cy="1569660"/>
          </a:xfrm>
          <a:prstGeom prst="rect">
            <a:avLst/>
          </a:prstGeom>
          <a:noFill/>
          <a:effectLst/>
        </p:spPr>
        <p:txBody>
          <a:bodyPr wrap="square" lIns="0" rIns="0" rtlCol="0">
            <a:spAutoFit/>
          </a:bodyPr>
          <a:lstStyle/>
          <a:p>
            <a:r>
              <a:rPr lang="de-DE" sz="4800" b="1" dirty="0">
                <a:latin typeface="Styrene A LC" pitchFamily="2" charset="77"/>
              </a:rPr>
              <a:t>Erdbebenspenden für die Türkei und Syrien</a:t>
            </a:r>
          </a:p>
        </p:txBody>
      </p:sp>
      <p:sp>
        <p:nvSpPr>
          <p:cNvPr id="12" name="Rectangle 11"/>
          <p:cNvSpPr/>
          <p:nvPr/>
        </p:nvSpPr>
        <p:spPr>
          <a:xfrm>
            <a:off x="973607" y="0"/>
            <a:ext cx="11218393" cy="5061857"/>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 name="TextBox 8">
            <a:extLst>
              <a:ext uri="{FF2B5EF4-FFF2-40B4-BE49-F238E27FC236}">
                <a16:creationId xmlns:a16="http://schemas.microsoft.com/office/drawing/2014/main" id="{490D6E9C-CC12-5152-0CB2-7320ABAF414B}"/>
              </a:ext>
            </a:extLst>
          </p:cNvPr>
          <p:cNvSpPr txBox="1"/>
          <p:nvPr/>
        </p:nvSpPr>
        <p:spPr>
          <a:xfrm>
            <a:off x="10465316" y="0"/>
            <a:ext cx="1726684" cy="584775"/>
          </a:xfrm>
          <a:prstGeom prst="rect">
            <a:avLst/>
          </a:prstGeom>
          <a:noFill/>
          <a:effectLst/>
        </p:spPr>
        <p:txBody>
          <a:bodyPr wrap="square" lIns="0" rIns="0" rtlCol="0">
            <a:spAutoFit/>
          </a:bodyPr>
          <a:lstStyle/>
          <a:p>
            <a:pPr algn="ctr"/>
            <a:r>
              <a:rPr lang="en-US" sz="3200" b="1" dirty="0">
                <a:latin typeface="Styrene A LC" pitchFamily="2" charset="77"/>
              </a:rPr>
              <a:t>DE</a:t>
            </a:r>
          </a:p>
        </p:txBody>
      </p:sp>
    </p:spTree>
    <p:extLst>
      <p:ext uri="{BB962C8B-B14F-4D97-AF65-F5344CB8AC3E}">
        <p14:creationId xmlns:p14="http://schemas.microsoft.com/office/powerpoint/2010/main" val="1174985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F71886-60A7-96C0-C315-3B9FD9DF4DBC}"/>
              </a:ext>
            </a:extLst>
          </p:cNvPr>
          <p:cNvSpPr>
            <a:spLocks noGrp="1"/>
          </p:cNvSpPr>
          <p:nvPr>
            <p:ph type="sldNum" sz="quarter" idx="10"/>
          </p:nvPr>
        </p:nvSpPr>
        <p:spPr/>
        <p:txBody>
          <a:bodyPr/>
          <a:lstStyle/>
          <a:p>
            <a:fld id="{D8D877B3-D348-4611-9BDB-C5374591D951}" type="slidenum">
              <a:rPr lang="en-US" smtClean="0"/>
              <a:pPr/>
              <a:t>8</a:t>
            </a:fld>
            <a:endParaRPr lang="en-US" dirty="0"/>
          </a:p>
        </p:txBody>
      </p:sp>
      <p:sp>
        <p:nvSpPr>
          <p:cNvPr id="4" name="Rectangle 3">
            <a:extLst>
              <a:ext uri="{FF2B5EF4-FFF2-40B4-BE49-F238E27FC236}">
                <a16:creationId xmlns:a16="http://schemas.microsoft.com/office/drawing/2014/main" id="{CAB4030A-DCEE-F377-02BA-DA01471174DE}"/>
              </a:ext>
            </a:extLst>
          </p:cNvPr>
          <p:cNvSpPr/>
          <p:nvPr/>
        </p:nvSpPr>
        <p:spPr>
          <a:xfrm>
            <a:off x="1397000" y="1188625"/>
            <a:ext cx="1074008"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b="1" dirty="0">
                <a:latin typeface="Styrene A LC" pitchFamily="2" charset="77"/>
              </a:rPr>
              <a:t>Email body</a:t>
            </a:r>
          </a:p>
        </p:txBody>
      </p:sp>
      <p:sp>
        <p:nvSpPr>
          <p:cNvPr id="5" name="Right Triangle 4">
            <a:extLst>
              <a:ext uri="{FF2B5EF4-FFF2-40B4-BE49-F238E27FC236}">
                <a16:creationId xmlns:a16="http://schemas.microsoft.com/office/drawing/2014/main" id="{9D1287CA-43F1-C243-0090-BC7B929B19D0}"/>
              </a:ext>
            </a:extLst>
          </p:cNvPr>
          <p:cNvSpPr/>
          <p:nvPr/>
        </p:nvSpPr>
        <p:spPr>
          <a:xfrm flipV="1">
            <a:off x="2317328"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extBox 6">
            <a:extLst>
              <a:ext uri="{FF2B5EF4-FFF2-40B4-BE49-F238E27FC236}">
                <a16:creationId xmlns:a16="http://schemas.microsoft.com/office/drawing/2014/main" id="{1D1BCE4B-AA28-5173-2E3B-59D05A125918}"/>
              </a:ext>
            </a:extLst>
          </p:cNvPr>
          <p:cNvSpPr txBox="1"/>
          <p:nvPr/>
        </p:nvSpPr>
        <p:spPr>
          <a:xfrm>
            <a:off x="1635162" y="1723303"/>
            <a:ext cx="9832490" cy="5047151"/>
          </a:xfrm>
          <a:prstGeom prst="rect">
            <a:avLst/>
          </a:prstGeom>
          <a:noFill/>
        </p:spPr>
        <p:txBody>
          <a:bodyPr wrap="square" lIns="0" rIns="0" rtlCol="0">
            <a:spAutoFit/>
          </a:bodyPr>
          <a:lstStyle/>
          <a:p>
            <a:pPr>
              <a:lnSpc>
                <a:spcPct val="150000"/>
              </a:lnSpc>
            </a:pPr>
            <a:r>
              <a:rPr lang="de-DE" sz="1200" dirty="0">
                <a:latin typeface="Styrene A LC" pitchFamily="2" charset="77"/>
              </a:rPr>
              <a:t>Liebe Kolleginnen und Kollegen, </a:t>
            </a:r>
          </a:p>
          <a:p>
            <a:pPr>
              <a:lnSpc>
                <a:spcPct val="150000"/>
              </a:lnSpc>
            </a:pPr>
            <a:endParaRPr lang="de-DE" sz="1200" dirty="0">
              <a:latin typeface="Styrene A LC" pitchFamily="2" charset="77"/>
            </a:endParaRPr>
          </a:p>
          <a:p>
            <a:pPr>
              <a:lnSpc>
                <a:spcPct val="150000"/>
              </a:lnSpc>
            </a:pPr>
            <a:r>
              <a:rPr lang="de-DE" sz="1200" dirty="0">
                <a:latin typeface="Styrene A LC" pitchFamily="2" charset="77"/>
              </a:rPr>
              <a:t>Ich bin tief betroffen über das verheerende Erdbeben der Stärke 7,8 in der Türkei und Syrien am 6. Februar 2023. Die Gesamtzahl der Todesopfer in der Region stieg auf über 37.000 (Stand: 13.02.2022), während der renommierte Geologe Prof. Dr. Övgün Ahmet Ercan </a:t>
            </a:r>
            <a:r>
              <a:rPr lang="de-DE" sz="1200" dirty="0">
                <a:latin typeface="Styrene A LC" pitchFamily="2" charset="77"/>
                <a:hlinkClick r:id="rId2"/>
              </a:rPr>
              <a:t>prognostiziert</a:t>
            </a:r>
            <a:r>
              <a:rPr lang="de-DE" sz="1200" dirty="0">
                <a:latin typeface="Styrene A LC" pitchFamily="2" charset="77"/>
              </a:rPr>
              <a:t>, dass (Stand: 12.02.2022) in der Türkei noch 155.000 Menschen unter den zerstörten Gebäuden auf ihr Überleben warten.</a:t>
            </a:r>
          </a:p>
          <a:p>
            <a:pPr>
              <a:lnSpc>
                <a:spcPct val="150000"/>
              </a:lnSpc>
            </a:pPr>
            <a:endParaRPr lang="de-DE" sz="1200" dirty="0">
              <a:latin typeface="Styrene A LC" pitchFamily="2" charset="77"/>
            </a:endParaRPr>
          </a:p>
          <a:p>
            <a:pPr>
              <a:lnSpc>
                <a:spcPct val="150000"/>
              </a:lnSpc>
            </a:pPr>
            <a:r>
              <a:rPr lang="de-DE" sz="1200" dirty="0">
                <a:latin typeface="Styrene A LC" pitchFamily="2" charset="77"/>
              </a:rPr>
              <a:t>Ich möchte Sie fragen, was wir als Unternehmen tun können, um den notleidenden Menschen in der Türkei und in Syrien zu helfen. Unternehmen und globale Wirtschaftsgemeinschaften auf der ganzen Welt eilen herbei, um den Opfern der Erdbeben zu helfen. Ich freue mich auf einen großzügigen Beitrag unseres Unternehmens in Form von Geld- oder Sachspenden an eine der Wohltätigkeitsorganisationen. (</a:t>
            </a:r>
            <a:r>
              <a:rPr lang="de-DE" sz="1200" dirty="0">
                <a:latin typeface="Styrene A LC" pitchFamily="2" charset="77"/>
                <a:hlinkClick r:id="rId3"/>
              </a:rPr>
              <a:t>Diese Liste</a:t>
            </a:r>
            <a:r>
              <a:rPr lang="de-DE" sz="1200" dirty="0">
                <a:latin typeface="Styrene A LC" pitchFamily="2" charset="77"/>
              </a:rPr>
              <a:t> könnte hilfreich sein.)</a:t>
            </a:r>
          </a:p>
          <a:p>
            <a:pPr>
              <a:lnSpc>
                <a:spcPct val="150000"/>
              </a:lnSpc>
            </a:pPr>
            <a:endParaRPr lang="de-DE" sz="1200" dirty="0">
              <a:latin typeface="Styrene A LC" pitchFamily="2" charset="77"/>
            </a:endParaRPr>
          </a:p>
          <a:p>
            <a:pPr>
              <a:lnSpc>
                <a:spcPct val="150000"/>
              </a:lnSpc>
            </a:pPr>
            <a:r>
              <a:rPr lang="de-DE" sz="1200" dirty="0">
                <a:latin typeface="Styrene A LC" pitchFamily="2" charset="77"/>
              </a:rPr>
              <a:t>In der Anlage habe ich eine Übersicht über die bis zum 13.02.2022 von internationalen Unternehmen aus aller Welt mitgeteilten Geldspenden.</a:t>
            </a:r>
          </a:p>
          <a:p>
            <a:pPr>
              <a:lnSpc>
                <a:spcPct val="150000"/>
              </a:lnSpc>
            </a:pPr>
            <a:endParaRPr lang="de-DE" sz="1200" dirty="0">
              <a:latin typeface="Styrene A LC" pitchFamily="2" charset="77"/>
            </a:endParaRPr>
          </a:p>
          <a:p>
            <a:pPr>
              <a:lnSpc>
                <a:spcPct val="150000"/>
              </a:lnSpc>
            </a:pPr>
            <a:r>
              <a:rPr lang="de-DE" sz="1200" dirty="0">
                <a:latin typeface="Styrene A LC" pitchFamily="2" charset="77"/>
              </a:rPr>
              <a:t>Ich freue mich darauf, von Ihnen zu hören,</a:t>
            </a:r>
          </a:p>
          <a:p>
            <a:pPr>
              <a:lnSpc>
                <a:spcPct val="150000"/>
              </a:lnSpc>
            </a:pPr>
            <a:endParaRPr lang="de-DE" sz="1200" dirty="0">
              <a:latin typeface="Styrene A LC" pitchFamily="2" charset="77"/>
            </a:endParaRPr>
          </a:p>
          <a:p>
            <a:pPr>
              <a:lnSpc>
                <a:spcPct val="150000"/>
              </a:lnSpc>
            </a:pPr>
            <a:r>
              <a:rPr lang="de-DE" sz="1200" dirty="0">
                <a:latin typeface="Styrene A LC" pitchFamily="2" charset="77"/>
              </a:rPr>
              <a:t>Mit freundlichen Grüßen,</a:t>
            </a:r>
          </a:p>
        </p:txBody>
      </p:sp>
      <p:sp>
        <p:nvSpPr>
          <p:cNvPr id="3" name="Rectangle 2">
            <a:extLst>
              <a:ext uri="{FF2B5EF4-FFF2-40B4-BE49-F238E27FC236}">
                <a16:creationId xmlns:a16="http://schemas.microsoft.com/office/drawing/2014/main" id="{223DE924-6C73-1D68-47E4-0F5AA6675434}"/>
              </a:ext>
            </a:extLst>
          </p:cNvPr>
          <p:cNvSpPr/>
          <p:nvPr/>
        </p:nvSpPr>
        <p:spPr>
          <a:xfrm>
            <a:off x="9155723" y="464805"/>
            <a:ext cx="2527081" cy="7238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64008" rIns="72000" rtlCol="0" anchor="ctr"/>
          <a:lstStyle/>
          <a:p>
            <a:pPr algn="ctr"/>
            <a:r>
              <a:rPr lang="de-DE" sz="900" b="1" dirty="0">
                <a:latin typeface="Styrene A LC" pitchFamily="2" charset="77"/>
              </a:rPr>
              <a:t>Sie können diesen Text kopieren und einfügen, ihn nach Belieben anpassen und ihn mit Ihren Kolleginnen und Kollegen teilen.</a:t>
            </a:r>
            <a:endParaRPr lang="en-US" sz="900" b="1" dirty="0">
              <a:latin typeface="Styrene A LC" pitchFamily="2" charset="77"/>
            </a:endParaRPr>
          </a:p>
        </p:txBody>
      </p:sp>
    </p:spTree>
    <p:extLst>
      <p:ext uri="{BB962C8B-B14F-4D97-AF65-F5344CB8AC3E}">
        <p14:creationId xmlns:p14="http://schemas.microsoft.com/office/powerpoint/2010/main" val="724739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D877B3-D348-4611-9BDB-C5374591D951}" type="slidenum">
              <a:rPr lang="en-US" smtClean="0"/>
              <a:pPr/>
              <a:t>9</a:t>
            </a:fld>
            <a:endParaRPr lang="en-US" dirty="0"/>
          </a:p>
        </p:txBody>
      </p:sp>
      <p:sp>
        <p:nvSpPr>
          <p:cNvPr id="6" name="Rectangle 5"/>
          <p:cNvSpPr/>
          <p:nvPr/>
        </p:nvSpPr>
        <p:spPr>
          <a:xfrm>
            <a:off x="1397000" y="1188625"/>
            <a:ext cx="1074008" cy="29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900" b="1" dirty="0">
                <a:latin typeface="Styrene A LC" pitchFamily="2" charset="77"/>
              </a:rPr>
              <a:t>Die </a:t>
            </a:r>
            <a:r>
              <a:rPr lang="en-US" sz="900" b="1" dirty="0" err="1">
                <a:latin typeface="Styrene A LC" pitchFamily="2" charset="77"/>
              </a:rPr>
              <a:t>Auswirkungen</a:t>
            </a:r>
            <a:endParaRPr lang="en-US" sz="900" b="1" dirty="0">
              <a:latin typeface="Styrene A LC" pitchFamily="2" charset="77"/>
            </a:endParaRPr>
          </a:p>
        </p:txBody>
      </p:sp>
      <p:sp>
        <p:nvSpPr>
          <p:cNvPr id="7" name="Right Triangle 6"/>
          <p:cNvSpPr/>
          <p:nvPr/>
        </p:nvSpPr>
        <p:spPr>
          <a:xfrm flipV="1">
            <a:off x="2317328" y="1482859"/>
            <a:ext cx="153680" cy="1536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TextBox 27">
            <a:extLst>
              <a:ext uri="{FF2B5EF4-FFF2-40B4-BE49-F238E27FC236}">
                <a16:creationId xmlns:a16="http://schemas.microsoft.com/office/drawing/2014/main" id="{BCCEB447-7997-4461-D067-C577391BDB2F}"/>
              </a:ext>
            </a:extLst>
          </p:cNvPr>
          <p:cNvSpPr txBox="1"/>
          <p:nvPr/>
        </p:nvSpPr>
        <p:spPr>
          <a:xfrm>
            <a:off x="1635162" y="3420068"/>
            <a:ext cx="4706261" cy="2550891"/>
          </a:xfrm>
          <a:prstGeom prst="rect">
            <a:avLst/>
          </a:prstGeom>
          <a:noFill/>
        </p:spPr>
        <p:txBody>
          <a:bodyPr wrap="square" lIns="0" rIns="0" rtlCol="0">
            <a:spAutoFit/>
          </a:bodyPr>
          <a:lstStyle/>
          <a:p>
            <a:pPr>
              <a:lnSpc>
                <a:spcPct val="150000"/>
              </a:lnSpc>
            </a:pPr>
            <a:r>
              <a:rPr lang="de-DE" sz="1200" dirty="0">
                <a:latin typeface="Styrene A LC" pitchFamily="2" charset="77"/>
              </a:rPr>
              <a:t>Während die Hoffnung, noch viele Überlebende unter den Trümmern zu finden, schnell schwindet, ist die Zahl der Toten nach dem Erdbeben der Stärke 7,8 am vergangenen Montag in der Türkei und im benachbarten Syrien auf über 37.000 gestiegen und dürfte weiter steigen. (Reuters)</a:t>
            </a:r>
          </a:p>
          <a:p>
            <a:pPr>
              <a:lnSpc>
                <a:spcPct val="150000"/>
              </a:lnSpc>
            </a:pPr>
            <a:endParaRPr lang="de-DE" sz="1200" dirty="0">
              <a:latin typeface="Styrene A LC" pitchFamily="2" charset="77"/>
            </a:endParaRPr>
          </a:p>
          <a:p>
            <a:pPr>
              <a:lnSpc>
                <a:spcPct val="150000"/>
              </a:lnSpc>
            </a:pPr>
            <a:r>
              <a:rPr lang="de-DE" sz="1200" dirty="0">
                <a:latin typeface="Styrene A LC" pitchFamily="2" charset="77"/>
              </a:rPr>
              <a:t>Prof. Dr. Övgün Ahmet Ercan prognostiziert, dass (Stand 12.02.2022) noch 155.000 Menschen unter den zerstörten Gebäuden in der Türkei auf ihr Überleben warten. (Twitter)</a:t>
            </a:r>
            <a:endParaRPr lang="en-GB" sz="1200" dirty="0">
              <a:latin typeface="Styrene A LC" pitchFamily="2" charset="77"/>
            </a:endParaRPr>
          </a:p>
        </p:txBody>
      </p:sp>
      <p:sp>
        <p:nvSpPr>
          <p:cNvPr id="5" name="TextBox 4">
            <a:extLst>
              <a:ext uri="{FF2B5EF4-FFF2-40B4-BE49-F238E27FC236}">
                <a16:creationId xmlns:a16="http://schemas.microsoft.com/office/drawing/2014/main" id="{7B43C398-90F5-CF36-73E6-5A6C17665566}"/>
              </a:ext>
            </a:extLst>
          </p:cNvPr>
          <p:cNvSpPr txBox="1"/>
          <p:nvPr/>
        </p:nvSpPr>
        <p:spPr>
          <a:xfrm>
            <a:off x="406400" y="3378200"/>
            <a:ext cx="184731" cy="369332"/>
          </a:xfrm>
          <a:prstGeom prst="rect">
            <a:avLst/>
          </a:prstGeom>
          <a:noFill/>
        </p:spPr>
        <p:txBody>
          <a:bodyPr wrap="none" rtlCol="0">
            <a:spAutoFit/>
          </a:bodyPr>
          <a:lstStyle/>
          <a:p>
            <a:endParaRPr lang="en-DE" dirty="0"/>
          </a:p>
        </p:txBody>
      </p:sp>
      <p:sp>
        <p:nvSpPr>
          <p:cNvPr id="3" name="TextBox 2">
            <a:extLst>
              <a:ext uri="{FF2B5EF4-FFF2-40B4-BE49-F238E27FC236}">
                <a16:creationId xmlns:a16="http://schemas.microsoft.com/office/drawing/2014/main" id="{5FFDC50A-34E8-87B7-AA10-3E35E3DE8D0B}"/>
              </a:ext>
            </a:extLst>
          </p:cNvPr>
          <p:cNvSpPr txBox="1"/>
          <p:nvPr/>
        </p:nvSpPr>
        <p:spPr>
          <a:xfrm>
            <a:off x="6545730" y="5888207"/>
            <a:ext cx="4474524" cy="257571"/>
          </a:xfrm>
          <a:prstGeom prst="rect">
            <a:avLst/>
          </a:prstGeom>
          <a:noFill/>
        </p:spPr>
        <p:txBody>
          <a:bodyPr wrap="square" lIns="0" rIns="0" rtlCol="0">
            <a:spAutoFit/>
          </a:bodyPr>
          <a:lstStyle/>
          <a:p>
            <a:pPr>
              <a:lnSpc>
                <a:spcPct val="150000"/>
              </a:lnSpc>
            </a:pPr>
            <a:r>
              <a:rPr lang="de-DE" sz="800" dirty="0">
                <a:latin typeface="-apple-system"/>
              </a:rPr>
              <a:t>Der Vater kann seine geliebte Tochter nicht verlassen, weil sie gestorben ist</a:t>
            </a:r>
            <a:r>
              <a:rPr lang="en-GB" sz="800" b="0" i="0" u="none" strike="noStrike" dirty="0">
                <a:effectLst/>
                <a:latin typeface="-apple-system"/>
              </a:rPr>
              <a:t>.</a:t>
            </a:r>
            <a:endParaRPr lang="en-GB" sz="600" dirty="0">
              <a:latin typeface="Styrene A LC" pitchFamily="2" charset="77"/>
            </a:endParaRPr>
          </a:p>
        </p:txBody>
      </p:sp>
      <p:pic>
        <p:nvPicPr>
          <p:cNvPr id="4" name="Picture 4" descr="No alternative text description for this image">
            <a:extLst>
              <a:ext uri="{FF2B5EF4-FFF2-40B4-BE49-F238E27FC236}">
                <a16:creationId xmlns:a16="http://schemas.microsoft.com/office/drawing/2014/main" id="{1A84BFF1-B1FE-24A1-ED0E-BC61C9BC6E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3367" y="1482859"/>
            <a:ext cx="4972162" cy="4452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067904"/>
      </p:ext>
    </p:extLst>
  </p:cSld>
  <p:clrMapOvr>
    <a:masterClrMapping/>
  </p:clrMapOvr>
</p:sld>
</file>

<file path=ppt/theme/theme1.xml><?xml version="1.0" encoding="utf-8"?>
<a:theme xmlns:a="http://schemas.openxmlformats.org/drawingml/2006/main" name="B&amp;D-Powerpoint Template_16x9">
  <a:themeElements>
    <a:clrScheme name="Vasistdas Colors">
      <a:dk1>
        <a:srgbClr val="1F1F1F"/>
      </a:dk1>
      <a:lt1>
        <a:srgbClr val="FFFFFF"/>
      </a:lt1>
      <a:dk2>
        <a:srgbClr val="202020"/>
      </a:dk2>
      <a:lt2>
        <a:srgbClr val="FFFFFF"/>
      </a:lt2>
      <a:accent1>
        <a:srgbClr val="E03E34"/>
      </a:accent1>
      <a:accent2>
        <a:srgbClr val="FDC95A"/>
      </a:accent2>
      <a:accent3>
        <a:srgbClr val="FFFEFE"/>
      </a:accent3>
      <a:accent4>
        <a:srgbClr val="F7F4E6"/>
      </a:accent4>
      <a:accent5>
        <a:srgbClr val="003049"/>
      </a:accent5>
      <a:accent6>
        <a:srgbClr val="021572"/>
      </a:accent6>
      <a:hlink>
        <a:srgbClr val="FF5757"/>
      </a:hlink>
      <a:folHlink>
        <a:srgbClr val="BFBFBF"/>
      </a:folHlink>
    </a:clrScheme>
    <a:fontScheme name="Montserrat_OpenSans">
      <a:majorFont>
        <a:latin typeface="Montserrat-Bold"/>
        <a:ea typeface=""/>
        <a:cs typeface=""/>
      </a:majorFont>
      <a:minorFont>
        <a:latin typeface="Open Sans"/>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amp;D-Powerpoint Template_16x9" id="{D6003E70-2833-4847-828A-A182BBF6C8FF}" vid="{85D7DE89-D8E2-D743-952C-ED1FA0F184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B&amp;D-Powerpoint Template_16x9</Template>
  <TotalTime>3890</TotalTime>
  <Words>1216</Words>
  <Application>Microsoft Macintosh PowerPoint</Application>
  <PresentationFormat>Widescreen</PresentationFormat>
  <Paragraphs>310</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-apple-system</vt:lpstr>
      <vt:lpstr>Arial</vt:lpstr>
      <vt:lpstr>Calibri</vt:lpstr>
      <vt:lpstr>inherit</vt:lpstr>
      <vt:lpstr>Montserrat Medium</vt:lpstr>
      <vt:lpstr>Open Sans</vt:lpstr>
      <vt:lpstr>Styrene A LC</vt:lpstr>
      <vt:lpstr>Styrene A LC Black</vt:lpstr>
      <vt:lpstr>B&amp;D-Powerpoint Template_16x9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Herzlichen Dank!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Dublin_Design</dc:creator>
  <cp:lastModifiedBy>Evrim Dirik</cp:lastModifiedBy>
  <cp:revision>357</cp:revision>
  <cp:lastPrinted>2017-03-09T03:48:56Z</cp:lastPrinted>
  <dcterms:created xsi:type="dcterms:W3CDTF">2016-11-10T06:07:03Z</dcterms:created>
  <dcterms:modified xsi:type="dcterms:W3CDTF">2023-02-16T11:38:43Z</dcterms:modified>
</cp:coreProperties>
</file>